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6" r:id="rId2"/>
    <p:sldId id="257" r:id="rId3"/>
    <p:sldId id="274" r:id="rId4"/>
    <p:sldId id="282" r:id="rId5"/>
    <p:sldId id="295" r:id="rId6"/>
    <p:sldId id="310" r:id="rId7"/>
    <p:sldId id="311" r:id="rId8"/>
    <p:sldId id="275" r:id="rId9"/>
    <p:sldId id="312" r:id="rId10"/>
    <p:sldId id="281" r:id="rId11"/>
    <p:sldId id="293" r:id="rId12"/>
    <p:sldId id="314" r:id="rId13"/>
    <p:sldId id="315" r:id="rId14"/>
    <p:sldId id="316" r:id="rId15"/>
    <p:sldId id="317" r:id="rId16"/>
    <p:sldId id="318" r:id="rId17"/>
    <p:sldId id="319" r:id="rId18"/>
    <p:sldId id="320" r:id="rId19"/>
    <p:sldId id="313" r:id="rId20"/>
    <p:sldId id="323" r:id="rId21"/>
    <p:sldId id="324" r:id="rId22"/>
    <p:sldId id="326" r:id="rId23"/>
    <p:sldId id="325" r:id="rId24"/>
    <p:sldId id="279" r:id="rId25"/>
    <p:sldId id="327" r:id="rId26"/>
    <p:sldId id="328" r:id="rId27"/>
    <p:sldId id="329" r:id="rId28"/>
    <p:sldId id="330" r:id="rId29"/>
    <p:sldId id="264" r:id="rId30"/>
    <p:sldId id="296" r:id="rId31"/>
    <p:sldId id="299" r:id="rId32"/>
    <p:sldId id="331" r:id="rId33"/>
    <p:sldId id="332" r:id="rId34"/>
    <p:sldId id="333" r:id="rId35"/>
    <p:sldId id="334" r:id="rId36"/>
    <p:sldId id="335" r:id="rId37"/>
    <p:sldId id="336" r:id="rId38"/>
    <p:sldId id="27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C9D6"/>
    <a:srgbClr val="5F5F5F"/>
    <a:srgbClr val="E77E6D"/>
    <a:srgbClr val="F0AE57"/>
    <a:srgbClr val="FFED7D"/>
    <a:srgbClr val="F4D55D"/>
    <a:srgbClr val="C7635A"/>
    <a:srgbClr val="FF7264"/>
    <a:srgbClr val="44A4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19" autoAdjust="0"/>
    <p:restoredTop sz="94753"/>
  </p:normalViewPr>
  <p:slideViewPr>
    <p:cSldViewPr snapToGrid="0" snapToObjects="1">
      <p:cViewPr varScale="1">
        <p:scale>
          <a:sx n="78" d="100"/>
          <a:sy n="78" d="100"/>
        </p:scale>
        <p:origin x="186" y="84"/>
      </p:cViewPr>
      <p:guideLst/>
    </p:cSldViewPr>
  </p:slideViewPr>
  <p:notesTextViewPr>
    <p:cViewPr>
      <p:scale>
        <a:sx n="1" d="1"/>
        <a:sy n="1" d="1"/>
      </p:scale>
      <p:origin x="0" y="0"/>
    </p:cViewPr>
  </p:notesTextViewPr>
  <p:notesViewPr>
    <p:cSldViewPr snapToGrid="0" snapToObjects="1" showGuides="1">
      <p:cViewPr varScale="1">
        <p:scale>
          <a:sx n="130" d="100"/>
          <a:sy n="130" d="100"/>
        </p:scale>
        <p:origin x="432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isés Espejo Mena" userId="af9d2ad8258d985a" providerId="LiveId" clId="{EDD133D0-ED11-437A-A267-D27DEBDB0B68}"/>
    <pc:docChg chg="undo custSel addSld delSld modSld sldOrd">
      <pc:chgData name="Moisés Espejo Mena" userId="af9d2ad8258d985a" providerId="LiveId" clId="{EDD133D0-ED11-437A-A267-D27DEBDB0B68}" dt="2018-05-21T01:12:03.755" v="2252"/>
      <pc:docMkLst>
        <pc:docMk/>
      </pc:docMkLst>
      <pc:sldChg chg="addSp delSp modSp">
        <pc:chgData name="Moisés Espejo Mena" userId="af9d2ad8258d985a" providerId="LiveId" clId="{EDD133D0-ED11-437A-A267-D27DEBDB0B68}" dt="2018-05-14T00:52:12.481" v="24" actId="20577"/>
        <pc:sldMkLst>
          <pc:docMk/>
          <pc:sldMk cId="617254857" sldId="256"/>
        </pc:sldMkLst>
        <pc:spChg chg="mod">
          <ac:chgData name="Moisés Espejo Mena" userId="af9d2ad8258d985a" providerId="LiveId" clId="{EDD133D0-ED11-437A-A267-D27DEBDB0B68}" dt="2018-05-14T00:52:12.481" v="24" actId="20577"/>
          <ac:spMkLst>
            <pc:docMk/>
            <pc:sldMk cId="617254857" sldId="256"/>
            <ac:spMk id="2" creationId="{00000000-0000-0000-0000-000000000000}"/>
          </ac:spMkLst>
        </pc:spChg>
        <pc:spChg chg="del">
          <ac:chgData name="Moisés Espejo Mena" userId="af9d2ad8258d985a" providerId="LiveId" clId="{EDD133D0-ED11-437A-A267-D27DEBDB0B68}" dt="2018-05-14T00:52:01.986" v="19" actId="478"/>
          <ac:spMkLst>
            <pc:docMk/>
            <pc:sldMk cId="617254857" sldId="256"/>
            <ac:spMk id="3" creationId="{00000000-0000-0000-0000-000000000000}"/>
          </ac:spMkLst>
        </pc:spChg>
        <pc:spChg chg="add del mod">
          <ac:chgData name="Moisés Espejo Mena" userId="af9d2ad8258d985a" providerId="LiveId" clId="{EDD133D0-ED11-437A-A267-D27DEBDB0B68}" dt="2018-05-14T00:52:04.473" v="21" actId="478"/>
          <ac:spMkLst>
            <pc:docMk/>
            <pc:sldMk cId="617254857" sldId="256"/>
            <ac:spMk id="5" creationId="{BB9D31F3-A1DE-4BD0-BFEB-E0C198C3C648}"/>
          </ac:spMkLst>
        </pc:spChg>
      </pc:sldChg>
      <pc:sldChg chg="modSp ord">
        <pc:chgData name="Moisés Espejo Mena" userId="af9d2ad8258d985a" providerId="LiveId" clId="{EDD133D0-ED11-437A-A267-D27DEBDB0B68}" dt="2018-05-21T01:10:56.744" v="2246" actId="20577"/>
        <pc:sldMkLst>
          <pc:docMk/>
          <pc:sldMk cId="498233143" sldId="257"/>
        </pc:sldMkLst>
        <pc:spChg chg="mod">
          <ac:chgData name="Moisés Espejo Mena" userId="af9d2ad8258d985a" providerId="LiveId" clId="{EDD133D0-ED11-437A-A267-D27DEBDB0B68}" dt="2018-05-21T01:10:56.744" v="2246" actId="20577"/>
          <ac:spMkLst>
            <pc:docMk/>
            <pc:sldMk cId="498233143" sldId="257"/>
            <ac:spMk id="5" creationId="{00000000-0000-0000-0000-000000000000}"/>
          </ac:spMkLst>
        </pc:spChg>
      </pc:sldChg>
      <pc:sldChg chg="addSp delSp modSp ord">
        <pc:chgData name="Moisés Espejo Mena" userId="af9d2ad8258d985a" providerId="LiveId" clId="{EDD133D0-ED11-437A-A267-D27DEBDB0B68}" dt="2018-05-17T01:43:38.806" v="830" actId="1076"/>
        <pc:sldMkLst>
          <pc:docMk/>
          <pc:sldMk cId="1466321562" sldId="264"/>
        </pc:sldMkLst>
        <pc:spChg chg="add del mod">
          <ac:chgData name="Moisés Espejo Mena" userId="af9d2ad8258d985a" providerId="LiveId" clId="{EDD133D0-ED11-437A-A267-D27DEBDB0B68}" dt="2018-05-15T01:40:13.847" v="697" actId="478"/>
          <ac:spMkLst>
            <pc:docMk/>
            <pc:sldMk cId="1466321562" sldId="264"/>
            <ac:spMk id="3" creationId="{9F6B8484-5E80-4ADA-9757-CF86B2746A6C}"/>
          </ac:spMkLst>
        </pc:spChg>
        <pc:spChg chg="mod">
          <ac:chgData name="Moisés Espejo Mena" userId="af9d2ad8258d985a" providerId="LiveId" clId="{EDD133D0-ED11-437A-A267-D27DEBDB0B68}" dt="2018-05-15T01:40:10.566" v="696" actId="403"/>
          <ac:spMkLst>
            <pc:docMk/>
            <pc:sldMk cId="1466321562" sldId="264"/>
            <ac:spMk id="4" creationId="{00000000-0000-0000-0000-000000000000}"/>
          </ac:spMkLst>
        </pc:spChg>
        <pc:spChg chg="del">
          <ac:chgData name="Moisés Espejo Mena" userId="af9d2ad8258d985a" providerId="LiveId" clId="{EDD133D0-ED11-437A-A267-D27DEBDB0B68}" dt="2018-05-15T01:39:28.874" v="643" actId="478"/>
          <ac:spMkLst>
            <pc:docMk/>
            <pc:sldMk cId="1466321562" sldId="264"/>
            <ac:spMk id="5" creationId="{00000000-0000-0000-0000-000000000000}"/>
          </ac:spMkLst>
        </pc:spChg>
        <pc:spChg chg="add mod">
          <ac:chgData name="Moisés Espejo Mena" userId="af9d2ad8258d985a" providerId="LiveId" clId="{EDD133D0-ED11-437A-A267-D27DEBDB0B68}" dt="2018-05-17T01:43:16.196" v="823" actId="20577"/>
          <ac:spMkLst>
            <pc:docMk/>
            <pc:sldMk cId="1466321562" sldId="264"/>
            <ac:spMk id="7" creationId="{1BA01860-6806-4983-993F-D6E61FD1DF81}"/>
          </ac:spMkLst>
        </pc:spChg>
        <pc:picChg chg="add mod">
          <ac:chgData name="Moisés Espejo Mena" userId="af9d2ad8258d985a" providerId="LiveId" clId="{EDD133D0-ED11-437A-A267-D27DEBDB0B68}" dt="2018-05-15T01:40:24.348" v="699" actId="1076"/>
          <ac:picMkLst>
            <pc:docMk/>
            <pc:sldMk cId="1466321562" sldId="264"/>
            <ac:picMk id="6" creationId="{F75B7382-CC23-43DA-8BD4-8CEEAEDA1544}"/>
          </ac:picMkLst>
        </pc:picChg>
      </pc:sldChg>
      <pc:sldChg chg="ord">
        <pc:chgData name="Moisés Espejo Mena" userId="af9d2ad8258d985a" providerId="LiveId" clId="{EDD133D0-ED11-437A-A267-D27DEBDB0B68}" dt="2018-05-21T00:50:59.748" v="2108"/>
        <pc:sldMkLst>
          <pc:docMk/>
          <pc:sldMk cId="1686653239" sldId="266"/>
        </pc:sldMkLst>
      </pc:sldChg>
      <pc:sldChg chg="ord">
        <pc:chgData name="Moisés Espejo Mena" userId="af9d2ad8258d985a" providerId="LiveId" clId="{EDD133D0-ED11-437A-A267-D27DEBDB0B68}" dt="2018-05-21T01:12:03.755" v="2252"/>
        <pc:sldMkLst>
          <pc:docMk/>
          <pc:sldMk cId="219168071" sldId="267"/>
        </pc:sldMkLst>
      </pc:sldChg>
      <pc:sldChg chg="addSp delSp modSp ord">
        <pc:chgData name="Moisés Espejo Mena" userId="af9d2ad8258d985a" providerId="LiveId" clId="{EDD133D0-ED11-437A-A267-D27DEBDB0B68}" dt="2018-05-14T01:05:12.781" v="188" actId="1035"/>
        <pc:sldMkLst>
          <pc:docMk/>
          <pc:sldMk cId="357925264" sldId="268"/>
        </pc:sldMkLst>
        <pc:spChg chg="add del mod">
          <ac:chgData name="Moisés Espejo Mena" userId="af9d2ad8258d985a" providerId="LiveId" clId="{EDD133D0-ED11-437A-A267-D27DEBDB0B68}" dt="2018-05-14T01:01:34.471" v="56" actId="478"/>
          <ac:spMkLst>
            <pc:docMk/>
            <pc:sldMk cId="357925264" sldId="268"/>
            <ac:spMk id="3" creationId="{C46756B0-F924-4391-861F-7070A717F806}"/>
          </ac:spMkLst>
        </pc:spChg>
        <pc:spChg chg="mod">
          <ac:chgData name="Moisés Espejo Mena" userId="af9d2ad8258d985a" providerId="LiveId" clId="{EDD133D0-ED11-437A-A267-D27DEBDB0B68}" dt="2018-05-14T01:05:12.781" v="188" actId="1035"/>
          <ac:spMkLst>
            <pc:docMk/>
            <pc:sldMk cId="357925264" sldId="268"/>
            <ac:spMk id="4" creationId="{00000000-0000-0000-0000-000000000000}"/>
          </ac:spMkLst>
        </pc:spChg>
        <pc:spChg chg="del">
          <ac:chgData name="Moisés Espejo Mena" userId="af9d2ad8258d985a" providerId="LiveId" clId="{EDD133D0-ED11-437A-A267-D27DEBDB0B68}" dt="2018-05-14T01:01:30.872" v="55" actId="478"/>
          <ac:spMkLst>
            <pc:docMk/>
            <pc:sldMk cId="357925264" sldId="268"/>
            <ac:spMk id="5" creationId="{00000000-0000-0000-0000-000000000000}"/>
          </ac:spMkLst>
        </pc:spChg>
        <pc:spChg chg="add mod">
          <ac:chgData name="Moisés Espejo Mena" userId="af9d2ad8258d985a" providerId="LiveId" clId="{EDD133D0-ED11-437A-A267-D27DEBDB0B68}" dt="2018-05-14T01:03:52.336" v="174" actId="313"/>
          <ac:spMkLst>
            <pc:docMk/>
            <pc:sldMk cId="357925264" sldId="268"/>
            <ac:spMk id="7" creationId="{19CA6E26-DF6E-4537-AEB6-87677131F568}"/>
          </ac:spMkLst>
        </pc:spChg>
      </pc:sldChg>
      <pc:sldChg chg="modSp ord">
        <pc:chgData name="Moisés Espejo Mena" userId="af9d2ad8258d985a" providerId="LiveId" clId="{EDD133D0-ED11-437A-A267-D27DEBDB0B68}" dt="2018-05-17T01:34:27.616" v="804" actId="20577"/>
        <pc:sldMkLst>
          <pc:docMk/>
          <pc:sldMk cId="1690052967" sldId="274"/>
        </pc:sldMkLst>
        <pc:spChg chg="mod">
          <ac:chgData name="Moisés Espejo Mena" userId="af9d2ad8258d985a" providerId="LiveId" clId="{EDD133D0-ED11-437A-A267-D27DEBDB0B68}" dt="2018-05-17T01:34:27.616" v="804" actId="20577"/>
          <ac:spMkLst>
            <pc:docMk/>
            <pc:sldMk cId="1690052967" sldId="274"/>
            <ac:spMk id="4" creationId="{00000000-0000-0000-0000-000000000000}"/>
          </ac:spMkLst>
        </pc:spChg>
      </pc:sldChg>
      <pc:sldChg chg="modSp ord">
        <pc:chgData name="Moisés Espejo Mena" userId="af9d2ad8258d985a" providerId="LiveId" clId="{EDD133D0-ED11-437A-A267-D27DEBDB0B68}" dt="2018-05-14T01:01:07.294" v="50" actId="20577"/>
        <pc:sldMkLst>
          <pc:docMk/>
          <pc:sldMk cId="3328069061" sldId="275"/>
        </pc:sldMkLst>
        <pc:spChg chg="mod">
          <ac:chgData name="Moisés Espejo Mena" userId="af9d2ad8258d985a" providerId="LiveId" clId="{EDD133D0-ED11-437A-A267-D27DEBDB0B68}" dt="2018-05-14T01:01:07.294" v="50" actId="20577"/>
          <ac:spMkLst>
            <pc:docMk/>
            <pc:sldMk cId="3328069061" sldId="275"/>
            <ac:spMk id="4" creationId="{00000000-0000-0000-0000-000000000000}"/>
          </ac:spMkLst>
        </pc:spChg>
      </pc:sldChg>
      <pc:sldChg chg="ord">
        <pc:chgData name="Moisés Espejo Mena" userId="af9d2ad8258d985a" providerId="LiveId" clId="{EDD133D0-ED11-437A-A267-D27DEBDB0B68}" dt="2018-05-20T23:12:15.787" v="1518"/>
        <pc:sldMkLst>
          <pc:docMk/>
          <pc:sldMk cId="2141170999" sldId="280"/>
        </pc:sldMkLst>
      </pc:sldChg>
      <pc:sldChg chg="ord">
        <pc:chgData name="Moisés Espejo Mena" userId="af9d2ad8258d985a" providerId="LiveId" clId="{EDD133D0-ED11-437A-A267-D27DEBDB0B68}" dt="2018-05-20T00:41:52.450" v="1491" actId="1076"/>
        <pc:sldMkLst>
          <pc:docMk/>
          <pc:sldMk cId="4167246184" sldId="281"/>
        </pc:sldMkLst>
      </pc:sldChg>
      <pc:sldChg chg="modSp ord">
        <pc:chgData name="Moisés Espejo Mena" userId="af9d2ad8258d985a" providerId="LiveId" clId="{EDD133D0-ED11-437A-A267-D27DEBDB0B68}" dt="2018-05-20T23:48:58.853" v="1574" actId="404"/>
        <pc:sldMkLst>
          <pc:docMk/>
          <pc:sldMk cId="2584482516" sldId="283"/>
        </pc:sldMkLst>
        <pc:spChg chg="mod">
          <ac:chgData name="Moisés Espejo Mena" userId="af9d2ad8258d985a" providerId="LiveId" clId="{EDD133D0-ED11-437A-A267-D27DEBDB0B68}" dt="2018-05-20T23:48:58.853" v="1574" actId="404"/>
          <ac:spMkLst>
            <pc:docMk/>
            <pc:sldMk cId="2584482516" sldId="283"/>
            <ac:spMk id="5" creationId="{00000000-0000-0000-0000-000000000000}"/>
          </ac:spMkLst>
        </pc:spChg>
      </pc:sldChg>
      <pc:sldChg chg="ord">
        <pc:chgData name="Moisés Espejo Mena" userId="af9d2ad8258d985a" providerId="LiveId" clId="{EDD133D0-ED11-437A-A267-D27DEBDB0B68}" dt="2018-05-20T23:11:35.017" v="1516"/>
        <pc:sldMkLst>
          <pc:docMk/>
          <pc:sldMk cId="3076333078" sldId="284"/>
        </pc:sldMkLst>
      </pc:sldChg>
      <pc:sldChg chg="ord">
        <pc:chgData name="Moisés Espejo Mena" userId="af9d2ad8258d985a" providerId="LiveId" clId="{EDD133D0-ED11-437A-A267-D27DEBDB0B68}" dt="2018-05-20T23:41:33.253" v="1523"/>
        <pc:sldMkLst>
          <pc:docMk/>
          <pc:sldMk cId="2531938860" sldId="285"/>
        </pc:sldMkLst>
      </pc:sldChg>
      <pc:sldChg chg="modSp add ord">
        <pc:chgData name="Moisés Espejo Mena" userId="af9d2ad8258d985a" providerId="LiveId" clId="{EDD133D0-ED11-437A-A267-D27DEBDB0B68}" dt="2018-05-21T00:51:25.848" v="2118" actId="20577"/>
        <pc:sldMkLst>
          <pc:docMk/>
          <pc:sldMk cId="1723895976" sldId="288"/>
        </pc:sldMkLst>
        <pc:spChg chg="mod">
          <ac:chgData name="Moisés Espejo Mena" userId="af9d2ad8258d985a" providerId="LiveId" clId="{EDD133D0-ED11-437A-A267-D27DEBDB0B68}" dt="2018-05-21T00:51:25.848" v="2118" actId="20577"/>
          <ac:spMkLst>
            <pc:docMk/>
            <pc:sldMk cId="1723895976" sldId="288"/>
            <ac:spMk id="5" creationId="{00000000-0000-0000-0000-000000000000}"/>
          </ac:spMkLst>
        </pc:spChg>
      </pc:sldChg>
      <pc:sldChg chg="add ord">
        <pc:chgData name="Moisés Espejo Mena" userId="af9d2ad8258d985a" providerId="LiveId" clId="{EDD133D0-ED11-437A-A267-D27DEBDB0B68}" dt="2018-05-17T01:40:27.491" v="812" actId="1076"/>
        <pc:sldMkLst>
          <pc:docMk/>
          <pc:sldMk cId="2435573942" sldId="289"/>
        </pc:sldMkLst>
      </pc:sldChg>
      <pc:sldChg chg="add">
        <pc:chgData name="Moisés Espejo Mena" userId="af9d2ad8258d985a" providerId="LiveId" clId="{EDD133D0-ED11-437A-A267-D27DEBDB0B68}" dt="2018-05-14T01:05:47.064" v="190" actId="2696"/>
        <pc:sldMkLst>
          <pc:docMk/>
          <pc:sldMk cId="1922833807" sldId="290"/>
        </pc:sldMkLst>
      </pc:sldChg>
      <pc:sldChg chg="addSp delSp modSp add ord">
        <pc:chgData name="Moisés Espejo Mena" userId="af9d2ad8258d985a" providerId="LiveId" clId="{EDD133D0-ED11-437A-A267-D27DEBDB0B68}" dt="2018-05-20T00:15:45.871" v="1364" actId="404"/>
        <pc:sldMkLst>
          <pc:docMk/>
          <pc:sldMk cId="1734515692" sldId="293"/>
        </pc:sldMkLst>
        <pc:spChg chg="mod">
          <ac:chgData name="Moisés Espejo Mena" userId="af9d2ad8258d985a" providerId="LiveId" clId="{EDD133D0-ED11-437A-A267-D27DEBDB0B68}" dt="2018-05-20T00:15:45.871" v="1364" actId="404"/>
          <ac:spMkLst>
            <pc:docMk/>
            <pc:sldMk cId="1734515692" sldId="293"/>
            <ac:spMk id="4" creationId="{334B1E55-2486-4F03-84DF-22A0C88A35DC}"/>
          </ac:spMkLst>
        </pc:spChg>
        <pc:spChg chg="mod">
          <ac:chgData name="Moisés Espejo Mena" userId="af9d2ad8258d985a" providerId="LiveId" clId="{EDD133D0-ED11-437A-A267-D27DEBDB0B68}" dt="2018-05-20T00:12:59.038" v="1349" actId="20577"/>
          <ac:spMkLst>
            <pc:docMk/>
            <pc:sldMk cId="1734515692" sldId="293"/>
            <ac:spMk id="5" creationId="{00000000-0000-0000-0000-000000000000}"/>
          </ac:spMkLst>
        </pc:spChg>
        <pc:picChg chg="add del mod">
          <ac:chgData name="Moisés Espejo Mena" userId="af9d2ad8258d985a" providerId="LiveId" clId="{EDD133D0-ED11-437A-A267-D27DEBDB0B68}" dt="2018-05-20T00:13:00.794" v="1350" actId="478"/>
          <ac:picMkLst>
            <pc:docMk/>
            <pc:sldMk cId="1734515692" sldId="293"/>
            <ac:picMk id="3" creationId="{FCAD94EC-63C0-41F0-9B87-321C03970AA6}"/>
          </ac:picMkLst>
        </pc:picChg>
      </pc:sldChg>
      <pc:sldChg chg="addSp delSp modSp add ord">
        <pc:chgData name="Moisés Espejo Mena" userId="af9d2ad8258d985a" providerId="LiveId" clId="{EDD133D0-ED11-437A-A267-D27DEBDB0B68}" dt="2018-05-20T00:11:41.349" v="1305" actId="408"/>
        <pc:sldMkLst>
          <pc:docMk/>
          <pc:sldMk cId="1351674633" sldId="295"/>
        </pc:sldMkLst>
        <pc:spChg chg="mod">
          <ac:chgData name="Moisés Espejo Mena" userId="af9d2ad8258d985a" providerId="LiveId" clId="{EDD133D0-ED11-437A-A267-D27DEBDB0B68}" dt="2018-05-20T00:03:59.699" v="1208" actId="20577"/>
          <ac:spMkLst>
            <pc:docMk/>
            <pc:sldMk cId="1351674633" sldId="295"/>
            <ac:spMk id="4" creationId="{334B1E55-2486-4F03-84DF-22A0C88A35DC}"/>
          </ac:spMkLst>
        </pc:spChg>
        <pc:spChg chg="mod">
          <ac:chgData name="Moisés Espejo Mena" userId="af9d2ad8258d985a" providerId="LiveId" clId="{EDD133D0-ED11-437A-A267-D27DEBDB0B68}" dt="2018-05-19T23:47:43.226" v="1113" actId="20577"/>
          <ac:spMkLst>
            <pc:docMk/>
            <pc:sldMk cId="1351674633" sldId="295"/>
            <ac:spMk id="5" creationId="{00000000-0000-0000-0000-000000000000}"/>
          </ac:spMkLst>
        </pc:spChg>
        <pc:spChg chg="add mod">
          <ac:chgData name="Moisés Espejo Mena" userId="af9d2ad8258d985a" providerId="LiveId" clId="{EDD133D0-ED11-437A-A267-D27DEBDB0B68}" dt="2018-05-20T00:10:23.423" v="1295" actId="164"/>
          <ac:spMkLst>
            <pc:docMk/>
            <pc:sldMk cId="1351674633" sldId="295"/>
            <ac:spMk id="7" creationId="{151470B6-4D25-44E9-A846-CD209E23E3F5}"/>
          </ac:spMkLst>
        </pc:spChg>
        <pc:spChg chg="add mod">
          <ac:chgData name="Moisés Espejo Mena" userId="af9d2ad8258d985a" providerId="LiveId" clId="{EDD133D0-ED11-437A-A267-D27DEBDB0B68}" dt="2018-05-20T00:10:44.410" v="1296" actId="164"/>
          <ac:spMkLst>
            <pc:docMk/>
            <pc:sldMk cId="1351674633" sldId="295"/>
            <ac:spMk id="10" creationId="{E9D0CDA7-F388-4E73-AD77-F64BE46BF4BB}"/>
          </ac:spMkLst>
        </pc:spChg>
        <pc:spChg chg="add mod">
          <ac:chgData name="Moisés Espejo Mena" userId="af9d2ad8258d985a" providerId="LiveId" clId="{EDD133D0-ED11-437A-A267-D27DEBDB0B68}" dt="2018-05-20T00:10:51.162" v="1297" actId="164"/>
          <ac:spMkLst>
            <pc:docMk/>
            <pc:sldMk cId="1351674633" sldId="295"/>
            <ac:spMk id="15" creationId="{92174C89-6F2B-4293-A69B-C92DF06468B7}"/>
          </ac:spMkLst>
        </pc:spChg>
        <pc:spChg chg="add mod">
          <ac:chgData name="Moisés Espejo Mena" userId="af9d2ad8258d985a" providerId="LiveId" clId="{EDD133D0-ED11-437A-A267-D27DEBDB0B68}" dt="2018-05-20T00:10:56.768" v="1298" actId="164"/>
          <ac:spMkLst>
            <pc:docMk/>
            <pc:sldMk cId="1351674633" sldId="295"/>
            <ac:spMk id="16" creationId="{DFE23794-BABD-48B9-A13D-E554FE18F690}"/>
          </ac:spMkLst>
        </pc:spChg>
        <pc:spChg chg="mod">
          <ac:chgData name="Moisés Espejo Mena" userId="af9d2ad8258d985a" providerId="LiveId" clId="{EDD133D0-ED11-437A-A267-D27DEBDB0B68}" dt="2018-05-20T00:11:19.933" v="1302" actId="20577"/>
          <ac:spMkLst>
            <pc:docMk/>
            <pc:sldMk cId="1351674633" sldId="295"/>
            <ac:spMk id="23" creationId="{E637332D-A18D-41F9-8FDD-D3F6CA10DF63}"/>
          </ac:spMkLst>
        </pc:spChg>
        <pc:grpChg chg="add mod">
          <ac:chgData name="Moisés Espejo Mena" userId="af9d2ad8258d985a" providerId="LiveId" clId="{EDD133D0-ED11-437A-A267-D27DEBDB0B68}" dt="2018-05-20T00:11:41.349" v="1305" actId="408"/>
          <ac:grpSpMkLst>
            <pc:docMk/>
            <pc:sldMk cId="1351674633" sldId="295"/>
            <ac:grpSpMk id="17" creationId="{B2D8EB67-D9ED-4806-9FFD-F2236051F662}"/>
          </ac:grpSpMkLst>
        </pc:grpChg>
        <pc:grpChg chg="add del mod">
          <ac:chgData name="Moisés Espejo Mena" userId="af9d2ad8258d985a" providerId="LiveId" clId="{EDD133D0-ED11-437A-A267-D27DEBDB0B68}" dt="2018-05-20T00:11:27.480" v="1304" actId="478"/>
          <ac:grpSpMkLst>
            <pc:docMk/>
            <pc:sldMk cId="1351674633" sldId="295"/>
            <ac:grpSpMk id="18" creationId="{6A73079B-A5A4-4B6F-B97A-9FA6C8DCE8DB}"/>
          </ac:grpSpMkLst>
        </pc:grpChg>
        <pc:grpChg chg="add del mod">
          <ac:chgData name="Moisés Espejo Mena" userId="af9d2ad8258d985a" providerId="LiveId" clId="{EDD133D0-ED11-437A-A267-D27DEBDB0B68}" dt="2018-05-20T00:11:11.658" v="1301" actId="478"/>
          <ac:grpSpMkLst>
            <pc:docMk/>
            <pc:sldMk cId="1351674633" sldId="295"/>
            <ac:grpSpMk id="19" creationId="{0294D2A2-AB75-4096-8B3E-2B467D302177}"/>
          </ac:grpSpMkLst>
        </pc:grpChg>
        <pc:grpChg chg="add mod">
          <ac:chgData name="Moisés Espejo Mena" userId="af9d2ad8258d985a" providerId="LiveId" clId="{EDD133D0-ED11-437A-A267-D27DEBDB0B68}" dt="2018-05-20T00:11:41.349" v="1305" actId="408"/>
          <ac:grpSpMkLst>
            <pc:docMk/>
            <pc:sldMk cId="1351674633" sldId="295"/>
            <ac:grpSpMk id="20" creationId="{05650E0B-66BA-4C30-AF36-3A2204FFD895}"/>
          </ac:grpSpMkLst>
        </pc:grpChg>
        <pc:grpChg chg="add mod">
          <ac:chgData name="Moisés Espejo Mena" userId="af9d2ad8258d985a" providerId="LiveId" clId="{EDD133D0-ED11-437A-A267-D27DEBDB0B68}" dt="2018-05-20T00:11:41.349" v="1305" actId="408"/>
          <ac:grpSpMkLst>
            <pc:docMk/>
            <pc:sldMk cId="1351674633" sldId="295"/>
            <ac:grpSpMk id="21" creationId="{8D19E0EB-50FD-4F7E-AD2C-CE7FFC1CF3B2}"/>
          </ac:grpSpMkLst>
        </pc:grpChg>
        <pc:grpChg chg="add mod">
          <ac:chgData name="Moisés Espejo Mena" userId="af9d2ad8258d985a" providerId="LiveId" clId="{EDD133D0-ED11-437A-A267-D27DEBDB0B68}" dt="2018-05-20T00:11:41.349" v="1305" actId="408"/>
          <ac:grpSpMkLst>
            <pc:docMk/>
            <pc:sldMk cId="1351674633" sldId="295"/>
            <ac:grpSpMk id="24" creationId="{7540C1C5-520C-41C8-A728-EEF52921920B}"/>
          </ac:grpSpMkLst>
        </pc:grpChg>
        <pc:picChg chg="del">
          <ac:chgData name="Moisés Espejo Mena" userId="af9d2ad8258d985a" providerId="LiveId" clId="{EDD133D0-ED11-437A-A267-D27DEBDB0B68}" dt="2018-05-19T23:47:45.050" v="1114" actId="478"/>
          <ac:picMkLst>
            <pc:docMk/>
            <pc:sldMk cId="1351674633" sldId="295"/>
            <ac:picMk id="3" creationId="{FCAD94EC-63C0-41F0-9B87-321C03970AA6}"/>
          </ac:picMkLst>
        </pc:picChg>
        <pc:picChg chg="add mod">
          <ac:chgData name="Moisés Espejo Mena" userId="af9d2ad8258d985a" providerId="LiveId" clId="{EDD133D0-ED11-437A-A267-D27DEBDB0B68}" dt="2018-05-20T00:10:23.423" v="1295" actId="164"/>
          <ac:picMkLst>
            <pc:docMk/>
            <pc:sldMk cId="1351674633" sldId="295"/>
            <ac:picMk id="6" creationId="{23FAD9A6-7D9B-46A5-A7FC-6A35E0C240A0}"/>
          </ac:picMkLst>
        </pc:picChg>
        <pc:picChg chg="add mod">
          <ac:chgData name="Moisés Espejo Mena" userId="af9d2ad8258d985a" providerId="LiveId" clId="{EDD133D0-ED11-437A-A267-D27DEBDB0B68}" dt="2018-05-20T00:10:44.410" v="1296" actId="164"/>
          <ac:picMkLst>
            <pc:docMk/>
            <pc:sldMk cId="1351674633" sldId="295"/>
            <ac:picMk id="9" creationId="{C4A9D53C-C9E6-45C6-81AD-15122A563C8E}"/>
          </ac:picMkLst>
        </pc:picChg>
        <pc:picChg chg="add mod">
          <ac:chgData name="Moisés Espejo Mena" userId="af9d2ad8258d985a" providerId="LiveId" clId="{EDD133D0-ED11-437A-A267-D27DEBDB0B68}" dt="2018-05-20T00:10:51.162" v="1297" actId="164"/>
          <ac:picMkLst>
            <pc:docMk/>
            <pc:sldMk cId="1351674633" sldId="295"/>
            <ac:picMk id="12" creationId="{86474CE8-8AF6-41B0-A527-9A51B4F398D7}"/>
          </ac:picMkLst>
        </pc:picChg>
        <pc:picChg chg="add mod">
          <ac:chgData name="Moisés Espejo Mena" userId="af9d2ad8258d985a" providerId="LiveId" clId="{EDD133D0-ED11-437A-A267-D27DEBDB0B68}" dt="2018-05-20T00:10:56.768" v="1298" actId="164"/>
          <ac:picMkLst>
            <pc:docMk/>
            <pc:sldMk cId="1351674633" sldId="295"/>
            <ac:picMk id="14" creationId="{7880F15A-547A-442B-8146-28220F6A6216}"/>
          </ac:picMkLst>
        </pc:picChg>
      </pc:sldChg>
      <pc:sldChg chg="modSp add ord">
        <pc:chgData name="Moisés Espejo Mena" userId="af9d2ad8258d985a" providerId="LiveId" clId="{EDD133D0-ED11-437A-A267-D27DEBDB0B68}" dt="2018-05-20T00:04:22.297" v="1209" actId="20577"/>
        <pc:sldMkLst>
          <pc:docMk/>
          <pc:sldMk cId="3649321791" sldId="296"/>
        </pc:sldMkLst>
        <pc:spChg chg="mod">
          <ac:chgData name="Moisés Espejo Mena" userId="af9d2ad8258d985a" providerId="LiveId" clId="{EDD133D0-ED11-437A-A267-D27DEBDB0B68}" dt="2018-05-20T00:04:22.297" v="1209" actId="20577"/>
          <ac:spMkLst>
            <pc:docMk/>
            <pc:sldMk cId="3649321791" sldId="296"/>
            <ac:spMk id="2" creationId="{B1F05523-0250-4343-862D-8550C0473895}"/>
          </ac:spMkLst>
        </pc:spChg>
      </pc:sldChg>
      <pc:sldChg chg="add">
        <pc:chgData name="Moisés Espejo Mena" userId="af9d2ad8258d985a" providerId="LiveId" clId="{EDD133D0-ED11-437A-A267-D27DEBDB0B68}" dt="2018-05-20T00:12:29.199" v="1312" actId="1076"/>
        <pc:sldMkLst>
          <pc:docMk/>
          <pc:sldMk cId="3563498344" sldId="299"/>
        </pc:sldMkLst>
      </pc:sldChg>
      <pc:sldChg chg="addSp delSp modSp add">
        <pc:chgData name="Moisés Espejo Mena" userId="af9d2ad8258d985a" providerId="LiveId" clId="{EDD133D0-ED11-437A-A267-D27DEBDB0B68}" dt="2018-05-20T00:42:44.622" v="1493" actId="1076"/>
        <pc:sldMkLst>
          <pc:docMk/>
          <pc:sldMk cId="4045441880" sldId="303"/>
        </pc:sldMkLst>
        <pc:spChg chg="mod">
          <ac:chgData name="Moisés Espejo Mena" userId="af9d2ad8258d985a" providerId="LiveId" clId="{EDD133D0-ED11-437A-A267-D27DEBDB0B68}" dt="2018-05-20T00:41:46.004" v="1490" actId="20577"/>
          <ac:spMkLst>
            <pc:docMk/>
            <pc:sldMk cId="4045441880" sldId="303"/>
            <ac:spMk id="5" creationId="{00000000-0000-0000-0000-000000000000}"/>
          </ac:spMkLst>
        </pc:spChg>
        <pc:picChg chg="add mod">
          <ac:chgData name="Moisés Espejo Mena" userId="af9d2ad8258d985a" providerId="LiveId" clId="{EDD133D0-ED11-437A-A267-D27DEBDB0B68}" dt="2018-05-20T00:42:44.622" v="1493" actId="1076"/>
          <ac:picMkLst>
            <pc:docMk/>
            <pc:sldMk cId="4045441880" sldId="303"/>
            <ac:picMk id="3" creationId="{91B9506D-9947-4F4A-B93B-B29299F85D19}"/>
          </ac:picMkLst>
        </pc:picChg>
        <pc:picChg chg="del">
          <ac:chgData name="Moisés Espejo Mena" userId="af9d2ad8258d985a" providerId="LiveId" clId="{EDD133D0-ED11-437A-A267-D27DEBDB0B68}" dt="2018-05-20T00:41:02.025" v="1486" actId="478"/>
          <ac:picMkLst>
            <pc:docMk/>
            <pc:sldMk cId="4045441880" sldId="303"/>
            <ac:picMk id="4" creationId="{451DF298-A886-49E8-893A-B9D68406F23B}"/>
          </ac:picMkLst>
        </pc:picChg>
      </pc:sldChg>
      <pc:sldChg chg="addSp delSp modSp add ord">
        <pc:chgData name="Moisés Espejo Mena" userId="af9d2ad8258d985a" providerId="LiveId" clId="{EDD133D0-ED11-437A-A267-D27DEBDB0B68}" dt="2018-05-20T00:48:21.019" v="1515" actId="1076"/>
        <pc:sldMkLst>
          <pc:docMk/>
          <pc:sldMk cId="655570785" sldId="304"/>
        </pc:sldMkLst>
        <pc:spChg chg="mod">
          <ac:chgData name="Moisés Espejo Mena" userId="af9d2ad8258d985a" providerId="LiveId" clId="{EDD133D0-ED11-437A-A267-D27DEBDB0B68}" dt="2018-05-20T00:47:55.388" v="1509" actId="20577"/>
          <ac:spMkLst>
            <pc:docMk/>
            <pc:sldMk cId="655570785" sldId="304"/>
            <ac:spMk id="5" creationId="{00000000-0000-0000-0000-000000000000}"/>
          </ac:spMkLst>
        </pc:spChg>
        <pc:picChg chg="add mod">
          <ac:chgData name="Moisés Espejo Mena" userId="af9d2ad8258d985a" providerId="LiveId" clId="{EDD133D0-ED11-437A-A267-D27DEBDB0B68}" dt="2018-05-20T00:48:21.019" v="1515" actId="1076"/>
          <ac:picMkLst>
            <pc:docMk/>
            <pc:sldMk cId="655570785" sldId="304"/>
            <ac:picMk id="3" creationId="{A150BE88-345D-4431-80FC-629797F218CB}"/>
          </ac:picMkLst>
        </pc:picChg>
        <pc:picChg chg="del">
          <ac:chgData name="Moisés Espejo Mena" userId="af9d2ad8258d985a" providerId="LiveId" clId="{EDD133D0-ED11-437A-A267-D27DEBDB0B68}" dt="2018-05-20T00:47:57.071" v="1510" actId="478"/>
          <ac:picMkLst>
            <pc:docMk/>
            <pc:sldMk cId="655570785" sldId="304"/>
            <ac:picMk id="4" creationId="{451DF298-A886-49E8-893A-B9D68406F23B}"/>
          </ac:picMkLst>
        </pc:picChg>
      </pc:sldChg>
      <pc:sldChg chg="addSp delSp modSp add ord">
        <pc:chgData name="Moisés Espejo Mena" userId="af9d2ad8258d985a" providerId="LiveId" clId="{EDD133D0-ED11-437A-A267-D27DEBDB0B68}" dt="2018-05-20T23:50:14.005" v="1605"/>
        <pc:sldMkLst>
          <pc:docMk/>
          <pc:sldMk cId="3167193605" sldId="305"/>
        </pc:sldMkLst>
        <pc:spChg chg="mod">
          <ac:chgData name="Moisés Espejo Mena" userId="af9d2ad8258d985a" providerId="LiveId" clId="{EDD133D0-ED11-437A-A267-D27DEBDB0B68}" dt="2018-05-20T23:49:38.071" v="1603" actId="20577"/>
          <ac:spMkLst>
            <pc:docMk/>
            <pc:sldMk cId="3167193605" sldId="305"/>
            <ac:spMk id="6" creationId="{EE014814-5004-4AFB-A79C-40A6B54180E7}"/>
          </ac:spMkLst>
        </pc:spChg>
        <pc:picChg chg="add">
          <ac:chgData name="Moisés Espejo Mena" userId="af9d2ad8258d985a" providerId="LiveId" clId="{EDD133D0-ED11-437A-A267-D27DEBDB0B68}" dt="2018-05-20T23:50:14.005" v="1605"/>
          <ac:picMkLst>
            <pc:docMk/>
            <pc:sldMk cId="3167193605" sldId="305"/>
            <ac:picMk id="2" creationId="{B7E7FEE7-1705-4FCF-AFB6-EF4895601B0A}"/>
          </ac:picMkLst>
        </pc:picChg>
        <pc:picChg chg="del">
          <ac:chgData name="Moisés Espejo Mena" userId="af9d2ad8258d985a" providerId="LiveId" clId="{EDD133D0-ED11-437A-A267-D27DEBDB0B68}" dt="2018-05-20T23:49:40.165" v="1604" actId="478"/>
          <ac:picMkLst>
            <pc:docMk/>
            <pc:sldMk cId="3167193605" sldId="305"/>
            <ac:picMk id="7" creationId="{60203AFD-D3C2-4FBD-A074-34D356DDF6A2}"/>
          </ac:picMkLst>
        </pc:picChg>
      </pc:sldChg>
      <pc:sldChg chg="modSp add ord">
        <pc:chgData name="Moisés Espejo Mena" userId="af9d2ad8258d985a" providerId="LiveId" clId="{EDD133D0-ED11-437A-A267-D27DEBDB0B68}" dt="2018-05-21T00:19:51.446" v="1977" actId="20577"/>
        <pc:sldMkLst>
          <pc:docMk/>
          <pc:sldMk cId="3513504733" sldId="306"/>
        </pc:sldMkLst>
        <pc:spChg chg="mod">
          <ac:chgData name="Moisés Espejo Mena" userId="af9d2ad8258d985a" providerId="LiveId" clId="{EDD133D0-ED11-437A-A267-D27DEBDB0B68}" dt="2018-05-21T00:19:51.446" v="1977" actId="20577"/>
          <ac:spMkLst>
            <pc:docMk/>
            <pc:sldMk cId="3513504733" sldId="306"/>
            <ac:spMk id="4" creationId="{00000000-0000-0000-0000-000000000000}"/>
          </ac:spMkLst>
        </pc:spChg>
        <pc:spChg chg="mod">
          <ac:chgData name="Moisés Espejo Mena" userId="af9d2ad8258d985a" providerId="LiveId" clId="{EDD133D0-ED11-437A-A267-D27DEBDB0B68}" dt="2018-05-21T00:07:42.666" v="1676" actId="20577"/>
          <ac:spMkLst>
            <pc:docMk/>
            <pc:sldMk cId="3513504733" sldId="306"/>
            <ac:spMk id="5" creationId="{00000000-0000-0000-0000-000000000000}"/>
          </ac:spMkLst>
        </pc:spChg>
      </pc:sldChg>
      <pc:sldChg chg="modSp add">
        <pc:chgData name="Moisés Espejo Mena" userId="af9d2ad8258d985a" providerId="LiveId" clId="{EDD133D0-ED11-437A-A267-D27DEBDB0B68}" dt="2018-05-21T00:50:43.629" v="2107" actId="20577"/>
        <pc:sldMkLst>
          <pc:docMk/>
          <pc:sldMk cId="3522926793" sldId="307"/>
        </pc:sldMkLst>
        <pc:spChg chg="mod">
          <ac:chgData name="Moisés Espejo Mena" userId="af9d2ad8258d985a" providerId="LiveId" clId="{EDD133D0-ED11-437A-A267-D27DEBDB0B68}" dt="2018-05-21T00:50:43.629" v="2107" actId="20577"/>
          <ac:spMkLst>
            <pc:docMk/>
            <pc:sldMk cId="3522926793" sldId="307"/>
            <ac:spMk id="4" creationId="{00000000-0000-0000-0000-000000000000}"/>
          </ac:spMkLst>
        </pc:spChg>
        <pc:spChg chg="mod">
          <ac:chgData name="Moisés Espejo Mena" userId="af9d2ad8258d985a" providerId="LiveId" clId="{EDD133D0-ED11-437A-A267-D27DEBDB0B68}" dt="2018-05-21T00:20:23.338" v="1982" actId="20577"/>
          <ac:spMkLst>
            <pc:docMk/>
            <pc:sldMk cId="3522926793" sldId="307"/>
            <ac:spMk id="5" creationId="{00000000-0000-0000-0000-000000000000}"/>
          </ac:spMkLst>
        </pc:spChg>
      </pc:sldChg>
      <pc:sldChg chg="modSp add">
        <pc:chgData name="Moisés Espejo Mena" userId="af9d2ad8258d985a" providerId="LiveId" clId="{EDD133D0-ED11-437A-A267-D27DEBDB0B68}" dt="2018-05-21T00:54:35.207" v="2209" actId="20577"/>
        <pc:sldMkLst>
          <pc:docMk/>
          <pc:sldMk cId="2281380081" sldId="308"/>
        </pc:sldMkLst>
        <pc:spChg chg="mod">
          <ac:chgData name="Moisés Espejo Mena" userId="af9d2ad8258d985a" providerId="LiveId" clId="{EDD133D0-ED11-437A-A267-D27DEBDB0B68}" dt="2018-05-21T00:54:35.207" v="2209" actId="20577"/>
          <ac:spMkLst>
            <pc:docMk/>
            <pc:sldMk cId="2281380081" sldId="308"/>
            <ac:spMk id="4" creationId="{00000000-0000-0000-0000-000000000000}"/>
          </ac:spMkLst>
        </pc:spChg>
        <pc:spChg chg="mod">
          <ac:chgData name="Moisés Espejo Mena" userId="af9d2ad8258d985a" providerId="LiveId" clId="{EDD133D0-ED11-437A-A267-D27DEBDB0B68}" dt="2018-05-21T00:53:36.598" v="2152" actId="20577"/>
          <ac:spMkLst>
            <pc:docMk/>
            <pc:sldMk cId="2281380081" sldId="308"/>
            <ac:spMk id="5" creationId="{00000000-0000-0000-0000-000000000000}"/>
          </ac:spMkLst>
        </pc:spChg>
      </pc:sldChg>
      <pc:sldChg chg="addSp delSp modSp add ord">
        <pc:chgData name="Moisés Espejo Mena" userId="af9d2ad8258d985a" providerId="LiveId" clId="{EDD133D0-ED11-437A-A267-D27DEBDB0B68}" dt="2018-05-21T01:11:39.113" v="2251"/>
        <pc:sldMkLst>
          <pc:docMk/>
          <pc:sldMk cId="306652736" sldId="309"/>
        </pc:sldMkLst>
        <pc:spChg chg="del">
          <ac:chgData name="Moisés Espejo Mena" userId="af9d2ad8258d985a" providerId="LiveId" clId="{EDD133D0-ED11-437A-A267-D27DEBDB0B68}" dt="2018-05-21T01:11:07.864" v="2248" actId="478"/>
          <ac:spMkLst>
            <pc:docMk/>
            <pc:sldMk cId="306652736" sldId="309"/>
            <ac:spMk id="2" creationId="{A3B2E71D-B2C1-4469-85AA-0EDFAA6C3D4E}"/>
          </ac:spMkLst>
        </pc:spChg>
        <pc:spChg chg="del">
          <ac:chgData name="Moisés Espejo Mena" userId="af9d2ad8258d985a" providerId="LiveId" clId="{EDD133D0-ED11-437A-A267-D27DEBDB0B68}" dt="2018-05-21T01:11:04.500" v="2247" actId="478"/>
          <ac:spMkLst>
            <pc:docMk/>
            <pc:sldMk cId="306652736" sldId="309"/>
            <ac:spMk id="3" creationId="{61F4297F-6AF8-4BE4-B9F9-13B3FD0B27EA}"/>
          </ac:spMkLst>
        </pc:spChg>
        <pc:spChg chg="del mod">
          <ac:chgData name="Moisés Espejo Mena" userId="af9d2ad8258d985a" providerId="LiveId" clId="{EDD133D0-ED11-437A-A267-D27DEBDB0B68}" dt="2018-05-21T01:11:11.332" v="2249" actId="478"/>
          <ac:spMkLst>
            <pc:docMk/>
            <pc:sldMk cId="306652736" sldId="309"/>
            <ac:spMk id="4" creationId="{BBAA31F1-4E43-4428-A3E9-8E86F8C9FE5F}"/>
          </ac:spMkLst>
        </pc:spChg>
        <pc:spChg chg="add del mod">
          <ac:chgData name="Moisés Espejo Mena" userId="af9d2ad8258d985a" providerId="LiveId" clId="{EDD133D0-ED11-437A-A267-D27DEBDB0B68}" dt="2018-05-21T01:11:14.590" v="2250" actId="478"/>
          <ac:spMkLst>
            <pc:docMk/>
            <pc:sldMk cId="306652736" sldId="309"/>
            <ac:spMk id="6" creationId="{6B3635AF-DE0E-4E93-97E0-33ECB00CCAEC}"/>
          </ac:spMkLst>
        </pc:spChg>
        <pc:picChg chg="add">
          <ac:chgData name="Moisés Espejo Mena" userId="af9d2ad8258d985a" providerId="LiveId" clId="{EDD133D0-ED11-437A-A267-D27DEBDB0B68}" dt="2018-05-21T01:11:39.113" v="2251"/>
          <ac:picMkLst>
            <pc:docMk/>
            <pc:sldMk cId="306652736" sldId="309"/>
            <ac:picMk id="7" creationId="{260D7AF5-127A-4F92-9043-89DE55F677C5}"/>
          </ac:picMkLst>
        </pc:picChg>
      </pc:sldChg>
    </pc:docChg>
  </pc:docChgLst>
  <pc:docChgLst>
    <pc:chgData name="Moisés Espejo Mena" userId="af9d2ad8258d985a" providerId="LiveId" clId="{C849E690-3885-4A77-8DB9-FF0A810671AD}"/>
    <pc:docChg chg="undo custSel addSld delSld modSld sldOrd">
      <pc:chgData name="Moisés Espejo Mena" userId="af9d2ad8258d985a" providerId="LiveId" clId="{C849E690-3885-4A77-8DB9-FF0A810671AD}" dt="2018-06-05T02:21:14.478" v="1112" actId="20577"/>
      <pc:docMkLst>
        <pc:docMk/>
      </pc:docMkLst>
      <pc:sldChg chg="modSp">
        <pc:chgData name="Moisés Espejo Mena" userId="af9d2ad8258d985a" providerId="LiveId" clId="{C849E690-3885-4A77-8DB9-FF0A810671AD}" dt="2018-06-04T23:57:41.732" v="10" actId="20577"/>
        <pc:sldMkLst>
          <pc:docMk/>
          <pc:sldMk cId="617254857" sldId="256"/>
        </pc:sldMkLst>
        <pc:spChg chg="mod">
          <ac:chgData name="Moisés Espejo Mena" userId="af9d2ad8258d985a" providerId="LiveId" clId="{C849E690-3885-4A77-8DB9-FF0A810671AD}" dt="2018-06-04T23:57:41.732" v="10" actId="20577"/>
          <ac:spMkLst>
            <pc:docMk/>
            <pc:sldMk cId="617254857" sldId="256"/>
            <ac:spMk id="2" creationId="{00000000-0000-0000-0000-000000000000}"/>
          </ac:spMkLst>
        </pc:spChg>
      </pc:sldChg>
      <pc:sldChg chg="modSp ord">
        <pc:chgData name="Moisés Espejo Mena" userId="af9d2ad8258d985a" providerId="LiveId" clId="{C849E690-3885-4A77-8DB9-FF0A810671AD}" dt="2018-06-05T00:59:33.316" v="489" actId="20577"/>
        <pc:sldMkLst>
          <pc:docMk/>
          <pc:sldMk cId="498233143" sldId="257"/>
        </pc:sldMkLst>
        <pc:spChg chg="mod">
          <ac:chgData name="Moisés Espejo Mena" userId="af9d2ad8258d985a" providerId="LiveId" clId="{C849E690-3885-4A77-8DB9-FF0A810671AD}" dt="2018-06-05T00:59:33.316" v="489" actId="20577"/>
          <ac:spMkLst>
            <pc:docMk/>
            <pc:sldMk cId="498233143" sldId="257"/>
            <ac:spMk id="5" creationId="{00000000-0000-0000-0000-000000000000}"/>
          </ac:spMkLst>
        </pc:spChg>
      </pc:sldChg>
      <pc:sldChg chg="addSp delSp modSp ord setBg">
        <pc:chgData name="Moisés Espejo Mena" userId="af9d2ad8258d985a" providerId="LiveId" clId="{C849E690-3885-4A77-8DB9-FF0A810671AD}" dt="2018-06-05T01:37:28.370" v="1071" actId="20577"/>
        <pc:sldMkLst>
          <pc:docMk/>
          <pc:sldMk cId="1466321562" sldId="264"/>
        </pc:sldMkLst>
        <pc:spChg chg="add del mod">
          <ac:chgData name="Moisés Espejo Mena" userId="af9d2ad8258d985a" providerId="LiveId" clId="{C849E690-3885-4A77-8DB9-FF0A810671AD}" dt="2018-06-05T01:28:25.246" v="1018" actId="478"/>
          <ac:spMkLst>
            <pc:docMk/>
            <pc:sldMk cId="1466321562" sldId="264"/>
            <ac:spMk id="3" creationId="{F8C9C91A-8FB0-4EC9-9A79-2672A1F3734A}"/>
          </ac:spMkLst>
        </pc:spChg>
        <pc:spChg chg="del">
          <ac:chgData name="Moisés Espejo Mena" userId="af9d2ad8258d985a" providerId="LiveId" clId="{C849E690-3885-4A77-8DB9-FF0A810671AD}" dt="2018-06-05T01:28:23.349" v="1017" actId="478"/>
          <ac:spMkLst>
            <pc:docMk/>
            <pc:sldMk cId="1466321562" sldId="264"/>
            <ac:spMk id="4" creationId="{00000000-0000-0000-0000-000000000000}"/>
          </ac:spMkLst>
        </pc:spChg>
        <pc:spChg chg="add del mod">
          <ac:chgData name="Moisés Espejo Mena" userId="af9d2ad8258d985a" providerId="LiveId" clId="{C849E690-3885-4A77-8DB9-FF0A810671AD}" dt="2018-06-05T01:37:28.370" v="1071" actId="20577"/>
          <ac:spMkLst>
            <pc:docMk/>
            <pc:sldMk cId="1466321562" sldId="264"/>
            <ac:spMk id="5" creationId="{1F9D2105-A12C-499A-A794-5D496505A752}"/>
          </ac:spMkLst>
        </pc:spChg>
        <pc:spChg chg="del">
          <ac:chgData name="Moisés Espejo Mena" userId="af9d2ad8258d985a" providerId="LiveId" clId="{C849E690-3885-4A77-8DB9-FF0A810671AD}" dt="2018-06-05T01:27:10.739" v="1015" actId="478"/>
          <ac:spMkLst>
            <pc:docMk/>
            <pc:sldMk cId="1466321562" sldId="264"/>
            <ac:spMk id="7" creationId="{1BA01860-6806-4983-993F-D6E61FD1DF81}"/>
          </ac:spMkLst>
        </pc:spChg>
        <pc:picChg chg="del">
          <ac:chgData name="Moisés Espejo Mena" userId="af9d2ad8258d985a" providerId="LiveId" clId="{C849E690-3885-4A77-8DB9-FF0A810671AD}" dt="2018-06-05T01:27:13.333" v="1016" actId="478"/>
          <ac:picMkLst>
            <pc:docMk/>
            <pc:sldMk cId="1466321562" sldId="264"/>
            <ac:picMk id="6" creationId="{F75B7382-CC23-43DA-8BD4-8CEEAEDA1544}"/>
          </ac:picMkLst>
        </pc:picChg>
        <pc:picChg chg="add del mod">
          <ac:chgData name="Moisés Espejo Mena" userId="af9d2ad8258d985a" providerId="LiveId" clId="{C849E690-3885-4A77-8DB9-FF0A810671AD}" dt="2018-06-05T01:37:28.370" v="1071" actId="20577"/>
          <ac:picMkLst>
            <pc:docMk/>
            <pc:sldMk cId="1466321562" sldId="264"/>
            <ac:picMk id="9" creationId="{E4801668-B3E2-4B0A-BD7B-B6A2A061BED7}"/>
          </ac:picMkLst>
        </pc:picChg>
        <pc:picChg chg="add del mod">
          <ac:chgData name="Moisés Espejo Mena" userId="af9d2ad8258d985a" providerId="LiveId" clId="{C849E690-3885-4A77-8DB9-FF0A810671AD}" dt="2018-06-05T01:37:28.370" v="1071" actId="20577"/>
          <ac:picMkLst>
            <pc:docMk/>
            <pc:sldMk cId="1466321562" sldId="264"/>
            <ac:picMk id="11" creationId="{A7EAE77E-9B29-4AB7-B761-F7439114C6BA}"/>
          </ac:picMkLst>
        </pc:picChg>
      </pc:sldChg>
      <pc:sldChg chg="addSp modSp ord">
        <pc:chgData name="Moisés Espejo Mena" userId="af9d2ad8258d985a" providerId="LiveId" clId="{C849E690-3885-4A77-8DB9-FF0A810671AD}" dt="2018-06-05T00:58:37.857" v="463" actId="20577"/>
        <pc:sldMkLst>
          <pc:docMk/>
          <pc:sldMk cId="1690052967" sldId="274"/>
        </pc:sldMkLst>
        <pc:spChg chg="mod">
          <ac:chgData name="Moisés Espejo Mena" userId="af9d2ad8258d985a" providerId="LiveId" clId="{C849E690-3885-4A77-8DB9-FF0A810671AD}" dt="2018-06-05T00:39:36.054" v="371" actId="20577"/>
          <ac:spMkLst>
            <pc:docMk/>
            <pc:sldMk cId="1690052967" sldId="274"/>
            <ac:spMk id="4" creationId="{00000000-0000-0000-0000-000000000000}"/>
          </ac:spMkLst>
        </pc:spChg>
        <pc:picChg chg="add mod">
          <ac:chgData name="Moisés Espejo Mena" userId="af9d2ad8258d985a" providerId="LiveId" clId="{C849E690-3885-4A77-8DB9-FF0A810671AD}" dt="2018-06-05T00:39:19.645" v="366" actId="1076"/>
          <ac:picMkLst>
            <pc:docMk/>
            <pc:sldMk cId="1690052967" sldId="274"/>
            <ac:picMk id="3" creationId="{F364AC9F-7115-4FD5-AB4D-9C04FF1B2461}"/>
          </ac:picMkLst>
        </pc:picChg>
      </pc:sldChg>
      <pc:sldChg chg="modSp">
        <pc:chgData name="Moisés Espejo Mena" userId="af9d2ad8258d985a" providerId="LiveId" clId="{C849E690-3885-4A77-8DB9-FF0A810671AD}" dt="2018-06-05T01:26:58.635" v="1013" actId="20577"/>
        <pc:sldMkLst>
          <pc:docMk/>
          <pc:sldMk cId="3328069061" sldId="275"/>
        </pc:sldMkLst>
        <pc:spChg chg="mod">
          <ac:chgData name="Moisés Espejo Mena" userId="af9d2ad8258d985a" providerId="LiveId" clId="{C849E690-3885-4A77-8DB9-FF0A810671AD}" dt="2018-06-05T01:26:58.635" v="1013" actId="20577"/>
          <ac:spMkLst>
            <pc:docMk/>
            <pc:sldMk cId="3328069061" sldId="275"/>
            <ac:spMk id="4" creationId="{00000000-0000-0000-0000-000000000000}"/>
          </ac:spMkLst>
        </pc:spChg>
      </pc:sldChg>
      <pc:sldChg chg="addSp delSp modSp ord">
        <pc:chgData name="Moisés Espejo Mena" userId="af9d2ad8258d985a" providerId="LiveId" clId="{C849E690-3885-4A77-8DB9-FF0A810671AD}" dt="2018-06-05T01:06:48.443" v="520" actId="1035"/>
        <pc:sldMkLst>
          <pc:docMk/>
          <pc:sldMk cId="2196864304" sldId="282"/>
        </pc:sldMkLst>
        <pc:spChg chg="add del mod">
          <ac:chgData name="Moisés Espejo Mena" userId="af9d2ad8258d985a" providerId="LiveId" clId="{C849E690-3885-4A77-8DB9-FF0A810671AD}" dt="2018-06-05T00:59:12.976" v="487" actId="478"/>
          <ac:spMkLst>
            <pc:docMk/>
            <pc:sldMk cId="2196864304" sldId="282"/>
            <ac:spMk id="3" creationId="{6EDBD860-7260-4190-9EC2-A419257C6FC1}"/>
          </ac:spMkLst>
        </pc:spChg>
        <pc:spChg chg="add mod">
          <ac:chgData name="Moisés Espejo Mena" userId="af9d2ad8258d985a" providerId="LiveId" clId="{C849E690-3885-4A77-8DB9-FF0A810671AD}" dt="2018-06-05T01:06:48.443" v="520" actId="1035"/>
          <ac:spMkLst>
            <pc:docMk/>
            <pc:sldMk cId="2196864304" sldId="282"/>
            <ac:spMk id="4" creationId="{E6400AF0-F490-4C3C-BD29-A5515B482D59}"/>
          </ac:spMkLst>
        </pc:spChg>
        <pc:spChg chg="add mod">
          <ac:chgData name="Moisés Espejo Mena" userId="af9d2ad8258d985a" providerId="LiveId" clId="{C849E690-3885-4A77-8DB9-FF0A810671AD}" dt="2018-06-05T01:06:48.443" v="520" actId="1035"/>
          <ac:spMkLst>
            <pc:docMk/>
            <pc:sldMk cId="2196864304" sldId="282"/>
            <ac:spMk id="5" creationId="{5229D090-5115-417F-AD7F-A18DD841ECA8}"/>
          </ac:spMkLst>
        </pc:spChg>
        <pc:spChg chg="mod">
          <ac:chgData name="Moisés Espejo Mena" userId="af9d2ad8258d985a" providerId="LiveId" clId="{C849E690-3885-4A77-8DB9-FF0A810671AD}" dt="2018-06-05T00:59:03.668" v="482" actId="20577"/>
          <ac:spMkLst>
            <pc:docMk/>
            <pc:sldMk cId="2196864304" sldId="282"/>
            <ac:spMk id="6" creationId="{20724841-902A-414B-8DEE-A6AA22D16187}"/>
          </ac:spMkLst>
        </pc:spChg>
        <pc:spChg chg="del mod">
          <ac:chgData name="Moisés Espejo Mena" userId="af9d2ad8258d985a" providerId="LiveId" clId="{C849E690-3885-4A77-8DB9-FF0A810671AD}" dt="2018-06-05T00:59:09.733" v="486" actId="478"/>
          <ac:spMkLst>
            <pc:docMk/>
            <pc:sldMk cId="2196864304" sldId="282"/>
            <ac:spMk id="7" creationId="{B2C953E6-36E6-431E-B885-612B0B925C52}"/>
          </ac:spMkLst>
        </pc:spChg>
        <pc:spChg chg="add mod">
          <ac:chgData name="Moisés Espejo Mena" userId="af9d2ad8258d985a" providerId="LiveId" clId="{C849E690-3885-4A77-8DB9-FF0A810671AD}" dt="2018-06-05T01:06:48.443" v="520" actId="1035"/>
          <ac:spMkLst>
            <pc:docMk/>
            <pc:sldMk cId="2196864304" sldId="282"/>
            <ac:spMk id="9" creationId="{6FF3475E-076F-45B6-B811-CADFD7214CD0}"/>
          </ac:spMkLst>
        </pc:spChg>
        <pc:spChg chg="add del mod">
          <ac:chgData name="Moisés Espejo Mena" userId="af9d2ad8258d985a" providerId="LiveId" clId="{C849E690-3885-4A77-8DB9-FF0A810671AD}" dt="2018-06-05T01:05:25.588" v="504" actId="478"/>
          <ac:spMkLst>
            <pc:docMk/>
            <pc:sldMk cId="2196864304" sldId="282"/>
            <ac:spMk id="10" creationId="{E3210739-1881-494D-9DA1-840E477C4E3F}"/>
          </ac:spMkLst>
        </pc:spChg>
        <pc:spChg chg="add mod">
          <ac:chgData name="Moisés Espejo Mena" userId="af9d2ad8258d985a" providerId="LiveId" clId="{C849E690-3885-4A77-8DB9-FF0A810671AD}" dt="2018-06-05T01:06:48.443" v="520" actId="1035"/>
          <ac:spMkLst>
            <pc:docMk/>
            <pc:sldMk cId="2196864304" sldId="282"/>
            <ac:spMk id="11" creationId="{5404C1FB-3AAD-4037-9B46-2ABFEBEF2265}"/>
          </ac:spMkLst>
        </pc:spChg>
        <pc:spChg chg="add mod">
          <ac:chgData name="Moisés Espejo Mena" userId="af9d2ad8258d985a" providerId="LiveId" clId="{C849E690-3885-4A77-8DB9-FF0A810671AD}" dt="2018-06-05T01:06:48.443" v="520" actId="1035"/>
          <ac:spMkLst>
            <pc:docMk/>
            <pc:sldMk cId="2196864304" sldId="282"/>
            <ac:spMk id="12" creationId="{4CA0A490-5865-46B5-9C28-5EDEE7F1C170}"/>
          </ac:spMkLst>
        </pc:spChg>
        <pc:picChg chg="del">
          <ac:chgData name="Moisés Espejo Mena" userId="af9d2ad8258d985a" providerId="LiveId" clId="{C849E690-3885-4A77-8DB9-FF0A810671AD}" dt="2018-06-05T00:59:06.101" v="483" actId="478"/>
          <ac:picMkLst>
            <pc:docMk/>
            <pc:sldMk cId="2196864304" sldId="282"/>
            <ac:picMk id="8" creationId="{8DF0B9F5-A488-4848-81F8-0C2A60B5A9CF}"/>
          </ac:picMkLst>
        </pc:picChg>
      </pc:sldChg>
      <pc:sldChg chg="modSp">
        <pc:chgData name="Moisés Espejo Mena" userId="af9d2ad8258d985a" providerId="LiveId" clId="{C849E690-3885-4A77-8DB9-FF0A810671AD}" dt="2018-06-05T00:35:37.716" v="326" actId="404"/>
        <pc:sldMkLst>
          <pc:docMk/>
          <pc:sldMk cId="2435573942" sldId="289"/>
        </pc:sldMkLst>
        <pc:spChg chg="mod">
          <ac:chgData name="Moisés Espejo Mena" userId="af9d2ad8258d985a" providerId="LiveId" clId="{C849E690-3885-4A77-8DB9-FF0A810671AD}" dt="2018-06-05T00:35:37.716" v="326" actId="404"/>
          <ac:spMkLst>
            <pc:docMk/>
            <pc:sldMk cId="2435573942" sldId="289"/>
            <ac:spMk id="5" creationId="{00000000-0000-0000-0000-000000000000}"/>
          </ac:spMkLst>
        </pc:spChg>
      </pc:sldChg>
      <pc:sldChg chg="del">
        <pc:chgData name="Moisés Espejo Mena" userId="af9d2ad8258d985a" providerId="LiveId" clId="{C849E690-3885-4A77-8DB9-FF0A810671AD}" dt="2018-06-05T01:36:50.337" v="1063" actId="2696"/>
        <pc:sldMkLst>
          <pc:docMk/>
          <pc:sldMk cId="1704273194" sldId="292"/>
        </pc:sldMkLst>
      </pc:sldChg>
      <pc:sldChg chg="del">
        <pc:chgData name="Moisés Espejo Mena" userId="af9d2ad8258d985a" providerId="LiveId" clId="{C849E690-3885-4A77-8DB9-FF0A810671AD}" dt="2018-06-05T01:36:54.756" v="1064" actId="2696"/>
        <pc:sldMkLst>
          <pc:docMk/>
          <pc:sldMk cId="2177815783" sldId="294"/>
        </pc:sldMkLst>
      </pc:sldChg>
      <pc:sldChg chg="addSp delSp modSp ord">
        <pc:chgData name="Moisés Espejo Mena" userId="af9d2ad8258d985a" providerId="LiveId" clId="{C849E690-3885-4A77-8DB9-FF0A810671AD}" dt="2018-06-05T00:58:40.758" v="464" actId="20577"/>
        <pc:sldMkLst>
          <pc:docMk/>
          <pc:sldMk cId="1351674633" sldId="295"/>
        </pc:sldMkLst>
        <pc:spChg chg="add mod">
          <ac:chgData name="Moisés Espejo Mena" userId="af9d2ad8258d985a" providerId="LiveId" clId="{C849E690-3885-4A77-8DB9-FF0A810671AD}" dt="2018-06-05T00:57:20.168" v="462" actId="404"/>
          <ac:spMkLst>
            <pc:docMk/>
            <pc:sldMk cId="1351674633" sldId="295"/>
            <ac:spMk id="3" creationId="{356E96CB-5985-4F74-AEB2-24E46FE23613}"/>
          </ac:spMkLst>
        </pc:spChg>
        <pc:spChg chg="del">
          <ac:chgData name="Moisés Espejo Mena" userId="af9d2ad8258d985a" providerId="LiveId" clId="{C849E690-3885-4A77-8DB9-FF0A810671AD}" dt="2018-06-05T00:48:22.113" v="399" actId="478"/>
          <ac:spMkLst>
            <pc:docMk/>
            <pc:sldMk cId="1351674633" sldId="295"/>
            <ac:spMk id="4" creationId="{334B1E55-2486-4F03-84DF-22A0C88A35DC}"/>
          </ac:spMkLst>
        </pc:spChg>
        <pc:spChg chg="mod">
          <ac:chgData name="Moisés Espejo Mena" userId="af9d2ad8258d985a" providerId="LiveId" clId="{C849E690-3885-4A77-8DB9-FF0A810671AD}" dt="2018-06-05T00:48:17.426" v="398" actId="20577"/>
          <ac:spMkLst>
            <pc:docMk/>
            <pc:sldMk cId="1351674633" sldId="295"/>
            <ac:spMk id="5" creationId="{00000000-0000-0000-0000-000000000000}"/>
          </ac:spMkLst>
        </pc:spChg>
        <pc:grpChg chg="del">
          <ac:chgData name="Moisés Espejo Mena" userId="af9d2ad8258d985a" providerId="LiveId" clId="{C849E690-3885-4A77-8DB9-FF0A810671AD}" dt="2018-06-05T00:48:27.948" v="401" actId="478"/>
          <ac:grpSpMkLst>
            <pc:docMk/>
            <pc:sldMk cId="1351674633" sldId="295"/>
            <ac:grpSpMk id="17" creationId="{B2D8EB67-D9ED-4806-9FFD-F2236051F662}"/>
          </ac:grpSpMkLst>
        </pc:grpChg>
        <pc:grpChg chg="del">
          <ac:chgData name="Moisés Espejo Mena" userId="af9d2ad8258d985a" providerId="LiveId" clId="{C849E690-3885-4A77-8DB9-FF0A810671AD}" dt="2018-06-05T00:48:25.664" v="400" actId="478"/>
          <ac:grpSpMkLst>
            <pc:docMk/>
            <pc:sldMk cId="1351674633" sldId="295"/>
            <ac:grpSpMk id="20" creationId="{05650E0B-66BA-4C30-AF36-3A2204FFD895}"/>
          </ac:grpSpMkLst>
        </pc:grpChg>
        <pc:grpChg chg="del">
          <ac:chgData name="Moisés Espejo Mena" userId="af9d2ad8258d985a" providerId="LiveId" clId="{C849E690-3885-4A77-8DB9-FF0A810671AD}" dt="2018-06-05T00:48:25.664" v="400" actId="478"/>
          <ac:grpSpMkLst>
            <pc:docMk/>
            <pc:sldMk cId="1351674633" sldId="295"/>
            <ac:grpSpMk id="21" creationId="{8D19E0EB-50FD-4F7E-AD2C-CE7FFC1CF3B2}"/>
          </ac:grpSpMkLst>
        </pc:grpChg>
        <pc:grpChg chg="del">
          <ac:chgData name="Moisés Espejo Mena" userId="af9d2ad8258d985a" providerId="LiveId" clId="{C849E690-3885-4A77-8DB9-FF0A810671AD}" dt="2018-06-05T00:48:25.664" v="400" actId="478"/>
          <ac:grpSpMkLst>
            <pc:docMk/>
            <pc:sldMk cId="1351674633" sldId="295"/>
            <ac:grpSpMk id="24" creationId="{7540C1C5-520C-41C8-A728-EEF52921920B}"/>
          </ac:grpSpMkLst>
        </pc:grpChg>
        <pc:picChg chg="add mod">
          <ac:chgData name="Moisés Espejo Mena" userId="af9d2ad8258d985a" providerId="LiveId" clId="{C849E690-3885-4A77-8DB9-FF0A810671AD}" dt="2018-06-05T00:48:34.872" v="404" actId="1076"/>
          <ac:picMkLst>
            <pc:docMk/>
            <pc:sldMk cId="1351674633" sldId="295"/>
            <ac:picMk id="2" creationId="{2DAED072-9296-4AC3-8E7A-14B4142E4653}"/>
          </ac:picMkLst>
        </pc:picChg>
      </pc:sldChg>
      <pc:sldChg chg="del">
        <pc:chgData name="Moisés Espejo Mena" userId="af9d2ad8258d985a" providerId="LiveId" clId="{C849E690-3885-4A77-8DB9-FF0A810671AD}" dt="2018-06-05T01:37:18.020" v="1070" actId="2696"/>
        <pc:sldMkLst>
          <pc:docMk/>
          <pc:sldMk cId="6014568" sldId="298"/>
        </pc:sldMkLst>
      </pc:sldChg>
      <pc:sldChg chg="del">
        <pc:chgData name="Moisés Espejo Mena" userId="af9d2ad8258d985a" providerId="LiveId" clId="{C849E690-3885-4A77-8DB9-FF0A810671AD}" dt="2018-06-05T01:36:57.539" v="1065" actId="2696"/>
        <pc:sldMkLst>
          <pc:docMk/>
          <pc:sldMk cId="3889876250" sldId="300"/>
        </pc:sldMkLst>
      </pc:sldChg>
      <pc:sldChg chg="del">
        <pc:chgData name="Moisés Espejo Mena" userId="af9d2ad8258d985a" providerId="LiveId" clId="{C849E690-3885-4A77-8DB9-FF0A810671AD}" dt="2018-06-05T01:37:02.442" v="1066" actId="2696"/>
        <pc:sldMkLst>
          <pc:docMk/>
          <pc:sldMk cId="1006289646" sldId="301"/>
        </pc:sldMkLst>
      </pc:sldChg>
      <pc:sldChg chg="del">
        <pc:chgData name="Moisés Espejo Mena" userId="af9d2ad8258d985a" providerId="LiveId" clId="{C849E690-3885-4A77-8DB9-FF0A810671AD}" dt="2018-06-05T01:37:12.797" v="1069" actId="2696"/>
        <pc:sldMkLst>
          <pc:docMk/>
          <pc:sldMk cId="1225007961" sldId="302"/>
        </pc:sldMkLst>
      </pc:sldChg>
      <pc:sldChg chg="addSp delSp modSp add">
        <pc:chgData name="Moisés Espejo Mena" userId="af9d2ad8258d985a" providerId="LiveId" clId="{C849E690-3885-4A77-8DB9-FF0A810671AD}" dt="2018-06-05T01:16:39.051" v="630" actId="1036"/>
        <pc:sldMkLst>
          <pc:docMk/>
          <pc:sldMk cId="1358359315" sldId="310"/>
        </pc:sldMkLst>
        <pc:spChg chg="del">
          <ac:chgData name="Moisés Espejo Mena" userId="af9d2ad8258d985a" providerId="LiveId" clId="{C849E690-3885-4A77-8DB9-FF0A810671AD}" dt="2018-06-05T01:07:04.203" v="522" actId="478"/>
          <ac:spMkLst>
            <pc:docMk/>
            <pc:sldMk cId="1358359315" sldId="310"/>
            <ac:spMk id="2" creationId="{402F8345-8EB1-4D70-A1AD-F4CA947FD5DA}"/>
          </ac:spMkLst>
        </pc:spChg>
        <pc:spChg chg="del">
          <ac:chgData name="Moisés Espejo Mena" userId="af9d2ad8258d985a" providerId="LiveId" clId="{C849E690-3885-4A77-8DB9-FF0A810671AD}" dt="2018-06-05T01:07:07.048" v="523" actId="478"/>
          <ac:spMkLst>
            <pc:docMk/>
            <pc:sldMk cId="1358359315" sldId="310"/>
            <ac:spMk id="3" creationId="{E2212029-0AD1-4382-ACF4-4F8539A0A1FC}"/>
          </ac:spMkLst>
        </pc:spChg>
        <pc:spChg chg="add mod">
          <ac:chgData name="Moisés Espejo Mena" userId="af9d2ad8258d985a" providerId="LiveId" clId="{C849E690-3885-4A77-8DB9-FF0A810671AD}" dt="2018-06-05T01:09:18.886" v="578" actId="20577"/>
          <ac:spMkLst>
            <pc:docMk/>
            <pc:sldMk cId="1358359315" sldId="310"/>
            <ac:spMk id="4" creationId="{293CEA9B-2401-463F-A4DD-E7258D43CA5B}"/>
          </ac:spMkLst>
        </pc:spChg>
        <pc:spChg chg="add mod">
          <ac:chgData name="Moisés Espejo Mena" userId="af9d2ad8258d985a" providerId="LiveId" clId="{C849E690-3885-4A77-8DB9-FF0A810671AD}" dt="2018-06-05T01:16:39.051" v="630" actId="1036"/>
          <ac:spMkLst>
            <pc:docMk/>
            <pc:sldMk cId="1358359315" sldId="310"/>
            <ac:spMk id="6" creationId="{C9F6DE44-4F0A-4DF7-9432-10014D3A4228}"/>
          </ac:spMkLst>
        </pc:spChg>
        <pc:picChg chg="add mod">
          <ac:chgData name="Moisés Espejo Mena" userId="af9d2ad8258d985a" providerId="LiveId" clId="{C849E690-3885-4A77-8DB9-FF0A810671AD}" dt="2018-06-05T01:16:33.755" v="610" actId="1035"/>
          <ac:picMkLst>
            <pc:docMk/>
            <pc:sldMk cId="1358359315" sldId="310"/>
            <ac:picMk id="5" creationId="{407E1393-36B6-4702-9F27-BFA7136F7AE3}"/>
          </ac:picMkLst>
        </pc:picChg>
      </pc:sldChg>
      <pc:sldChg chg="addSp delSp modSp add">
        <pc:chgData name="Moisés Espejo Mena" userId="af9d2ad8258d985a" providerId="LiveId" clId="{C849E690-3885-4A77-8DB9-FF0A810671AD}" dt="2018-06-05T01:26:24.941" v="985" actId="313"/>
        <pc:sldMkLst>
          <pc:docMk/>
          <pc:sldMk cId="3391919116" sldId="311"/>
        </pc:sldMkLst>
        <pc:spChg chg="add del mod">
          <ac:chgData name="Moisés Espejo Mena" userId="af9d2ad8258d985a" providerId="LiveId" clId="{C849E690-3885-4A77-8DB9-FF0A810671AD}" dt="2018-06-05T01:21:09.573" v="667" actId="478"/>
          <ac:spMkLst>
            <pc:docMk/>
            <pc:sldMk cId="3391919116" sldId="311"/>
            <ac:spMk id="2" creationId="{699FDE35-E992-4456-B881-E54CD49C5019}"/>
          </ac:spMkLst>
        </pc:spChg>
        <pc:spChg chg="mod">
          <ac:chgData name="Moisés Espejo Mena" userId="af9d2ad8258d985a" providerId="LiveId" clId="{C849E690-3885-4A77-8DB9-FF0A810671AD}" dt="2018-06-05T01:17:27.881" v="657" actId="20577"/>
          <ac:spMkLst>
            <pc:docMk/>
            <pc:sldMk cId="3391919116" sldId="311"/>
            <ac:spMk id="4" creationId="{293CEA9B-2401-463F-A4DD-E7258D43CA5B}"/>
          </ac:spMkLst>
        </pc:spChg>
        <pc:spChg chg="del">
          <ac:chgData name="Moisés Espejo Mena" userId="af9d2ad8258d985a" providerId="LiveId" clId="{C849E690-3885-4A77-8DB9-FF0A810671AD}" dt="2018-06-05T01:17:32.821" v="659" actId="478"/>
          <ac:spMkLst>
            <pc:docMk/>
            <pc:sldMk cId="3391919116" sldId="311"/>
            <ac:spMk id="6" creationId="{C9F6DE44-4F0A-4DF7-9432-10014D3A4228}"/>
          </ac:spMkLst>
        </pc:spChg>
        <pc:spChg chg="add mod">
          <ac:chgData name="Moisés Espejo Mena" userId="af9d2ad8258d985a" providerId="LiveId" clId="{C849E690-3885-4A77-8DB9-FF0A810671AD}" dt="2018-06-05T01:26:24.941" v="985" actId="313"/>
          <ac:spMkLst>
            <pc:docMk/>
            <pc:sldMk cId="3391919116" sldId="311"/>
            <ac:spMk id="7" creationId="{6643F5AA-B509-4616-87DF-1C373FC85377}"/>
          </ac:spMkLst>
        </pc:spChg>
        <pc:picChg chg="del">
          <ac:chgData name="Moisés Espejo Mena" userId="af9d2ad8258d985a" providerId="LiveId" clId="{C849E690-3885-4A77-8DB9-FF0A810671AD}" dt="2018-06-05T01:17:29.926" v="658" actId="478"/>
          <ac:picMkLst>
            <pc:docMk/>
            <pc:sldMk cId="3391919116" sldId="311"/>
            <ac:picMk id="5" creationId="{407E1393-36B6-4702-9F27-BFA7136F7AE3}"/>
          </ac:picMkLst>
        </pc:picChg>
      </pc:sldChg>
      <pc:sldChg chg="addSp delSp modSp add ord">
        <pc:chgData name="Moisés Espejo Mena" userId="af9d2ad8258d985a" providerId="LiveId" clId="{C849E690-3885-4A77-8DB9-FF0A810671AD}" dt="2018-06-05T02:21:14.478" v="1112" actId="20577"/>
        <pc:sldMkLst>
          <pc:docMk/>
          <pc:sldMk cId="3817904320" sldId="312"/>
        </pc:sldMkLst>
        <pc:spChg chg="add del mod">
          <ac:chgData name="Moisés Espejo Mena" userId="af9d2ad8258d985a" providerId="LiveId" clId="{C849E690-3885-4A77-8DB9-FF0A810671AD}" dt="2018-06-05T01:38:30.407" v="1073" actId="478"/>
          <ac:spMkLst>
            <pc:docMk/>
            <pc:sldMk cId="3817904320" sldId="312"/>
            <ac:spMk id="3" creationId="{BCF4A831-A847-409E-B6D9-1287D71E5E0D}"/>
          </ac:spMkLst>
        </pc:spChg>
        <pc:spChg chg="del">
          <ac:chgData name="Moisés Espejo Mena" userId="af9d2ad8258d985a" providerId="LiveId" clId="{C849E690-3885-4A77-8DB9-FF0A810671AD}" dt="2018-06-05T01:38:25.475" v="1072" actId="478"/>
          <ac:spMkLst>
            <pc:docMk/>
            <pc:sldMk cId="3817904320" sldId="312"/>
            <ac:spMk id="5" creationId="{00000000-0000-0000-0000-000000000000}"/>
          </ac:spMkLst>
        </pc:spChg>
        <pc:spChg chg="add del mod">
          <ac:chgData name="Moisés Espejo Mena" userId="af9d2ad8258d985a" providerId="LiveId" clId="{C849E690-3885-4A77-8DB9-FF0A810671AD}" dt="2018-06-05T02:21:14.478" v="1112" actId="20577"/>
          <ac:spMkLst>
            <pc:docMk/>
            <pc:sldMk cId="3817904320" sldId="312"/>
            <ac:spMk id="6" creationId="{954D463F-3BD7-4207-9EE2-611B84787E1C}"/>
          </ac:spMkLst>
        </pc:spChg>
        <pc:picChg chg="add mod">
          <ac:chgData name="Moisés Espejo Mena" userId="af9d2ad8258d985a" providerId="LiveId" clId="{C849E690-3885-4A77-8DB9-FF0A810671AD}" dt="2018-06-05T01:40:37.029" v="1095" actId="1076"/>
          <ac:picMkLst>
            <pc:docMk/>
            <pc:sldMk cId="3817904320" sldId="312"/>
            <ac:picMk id="7" creationId="{4FED0480-83C0-41F7-BCAC-D4C6F4DCFDF6}"/>
          </ac:picMkLst>
        </pc:picChg>
        <pc:picChg chg="add mod">
          <ac:chgData name="Moisés Espejo Mena" userId="af9d2ad8258d985a" providerId="LiveId" clId="{C849E690-3885-4A77-8DB9-FF0A810671AD}" dt="2018-06-05T01:40:37.029" v="1095" actId="1076"/>
          <ac:picMkLst>
            <pc:docMk/>
            <pc:sldMk cId="3817904320" sldId="312"/>
            <ac:picMk id="8" creationId="{AE1370B2-834D-4A70-A4B8-9637205A1209}"/>
          </ac:picMkLst>
        </pc:picChg>
        <pc:picChg chg="add mod">
          <ac:chgData name="Moisés Espejo Mena" userId="af9d2ad8258d985a" providerId="LiveId" clId="{C849E690-3885-4A77-8DB9-FF0A810671AD}" dt="2018-06-05T01:41:33.307" v="1109" actId="1036"/>
          <ac:picMkLst>
            <pc:docMk/>
            <pc:sldMk cId="3817904320" sldId="312"/>
            <ac:picMk id="9" creationId="{EC065237-583D-447C-9D30-6FCDD8E71761}"/>
          </ac:picMkLst>
        </pc:picChg>
        <pc:picChg chg="add mod">
          <ac:chgData name="Moisés Espejo Mena" userId="af9d2ad8258d985a" providerId="LiveId" clId="{C849E690-3885-4A77-8DB9-FF0A810671AD}" dt="2018-06-05T01:41:39.356" v="1111" actId="1076"/>
          <ac:picMkLst>
            <pc:docMk/>
            <pc:sldMk cId="3817904320" sldId="312"/>
            <ac:picMk id="11" creationId="{F2DF9BCB-712B-4A87-AF45-793B104AB516}"/>
          </ac:picMkLst>
        </pc:picChg>
      </pc:sldChg>
      <pc:sldChg chg="add del">
        <pc:chgData name="Moisés Espejo Mena" userId="af9d2ad8258d985a" providerId="LiveId" clId="{C849E690-3885-4A77-8DB9-FF0A810671AD}" dt="2018-06-05T01:37:09.276" v="1068" actId="2696"/>
        <pc:sldMkLst>
          <pc:docMk/>
          <pc:sldMk cId="351476714" sldId="31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419FC9-33FA-F046-9914-092FA00F3919}" type="datetimeFigureOut">
              <a:rPr lang="en-US" smtClean="0"/>
              <a:t>6/5/2018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D5475A-A54A-F549-B2A4-783D4E7DC829}" type="slidenum">
              <a:rPr lang="en-US" smtClean="0"/>
              <a:t>‹#›</a:t>
            </a:fld>
            <a:endParaRPr lang="en-US"/>
          </a:p>
        </p:txBody>
      </p:sp>
    </p:spTree>
    <p:extLst>
      <p:ext uri="{BB962C8B-B14F-4D97-AF65-F5344CB8AC3E}">
        <p14:creationId xmlns:p14="http://schemas.microsoft.com/office/powerpoint/2010/main" val="108803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7008B-4528-4644-BC64-D6583F3B7058}"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9E325-13E2-9F4A-A939-569F161422B3}" type="slidenum">
              <a:rPr lang="en-US" smtClean="0"/>
              <a:t>‹#›</a:t>
            </a:fld>
            <a:endParaRPr lang="en-US"/>
          </a:p>
        </p:txBody>
      </p:sp>
    </p:spTree>
    <p:extLst>
      <p:ext uri="{BB962C8B-B14F-4D97-AF65-F5344CB8AC3E}">
        <p14:creationId xmlns:p14="http://schemas.microsoft.com/office/powerpoint/2010/main" val="222584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4">
            <a:extLst>
              <a:ext uri="{28A0092B-C50C-407E-A947-70E740481C1C}">
                <a14:useLocalDpi xmlns:a14="http://schemas.microsoft.com/office/drawing/2010/main" val="0"/>
              </a:ext>
            </a:extLst>
          </a:blip>
          <a:srcRect l="9871" t="8046" b="11905"/>
          <a:stretch/>
        </p:blipFill>
        <p:spPr>
          <a:xfrm>
            <a:off x="0" y="0"/>
            <a:ext cx="7721600" cy="6858001"/>
          </a:xfrm>
          <a:prstGeom prst="rect">
            <a:avLst/>
          </a:prstGeom>
        </p:spPr>
      </p:pic>
      <p:sp>
        <p:nvSpPr>
          <p:cNvPr id="2" name="Title 1"/>
          <p:cNvSpPr>
            <a:spLocks noGrp="1"/>
          </p:cNvSpPr>
          <p:nvPr>
            <p:ph type="ctrTitle" hasCustomPrompt="1"/>
          </p:nvPr>
        </p:nvSpPr>
        <p:spPr>
          <a:xfrm>
            <a:off x="8046720" y="1338580"/>
            <a:ext cx="3840480" cy="4432300"/>
          </a:xfrm>
        </p:spPr>
        <p:txBody>
          <a:bodyPr lIns="0" tIns="0" rIns="0" bIns="0" anchor="b">
            <a:noAutofit/>
          </a:bodyPr>
          <a:lstStyle>
            <a:lvl1pPr algn="l">
              <a:defRPr sz="4000" baseline="0">
                <a:solidFill>
                  <a:schemeClr val="bg1"/>
                </a:solidFill>
              </a:defRPr>
            </a:lvl1pPr>
          </a:lstStyle>
          <a:p>
            <a:r>
              <a:rPr lang="en-US" dirty="0"/>
              <a:t>Enter The Name of Presentation</a:t>
            </a:r>
          </a:p>
        </p:txBody>
      </p:sp>
      <p:sp>
        <p:nvSpPr>
          <p:cNvPr id="3" name="Subtitle 2"/>
          <p:cNvSpPr>
            <a:spLocks noGrp="1"/>
          </p:cNvSpPr>
          <p:nvPr>
            <p:ph type="subTitle" idx="1"/>
          </p:nvPr>
        </p:nvSpPr>
        <p:spPr>
          <a:xfrm>
            <a:off x="8046720" y="6030121"/>
            <a:ext cx="3586480" cy="614519"/>
          </a:xfrm>
        </p:spPr>
        <p:txBody>
          <a:bodyPr lIns="0" tIns="0" rIns="0" bIns="0">
            <a:noAutofit/>
          </a:bodyPr>
          <a:lstStyle>
            <a:lvl1pPr marL="0" indent="0" algn="l">
              <a:buNone/>
              <a:defRPr sz="1400" b="0" i="0">
                <a:solidFill>
                  <a:schemeClr val="bg1"/>
                </a:solidFill>
                <a:latin typeface="Helvetica Neue" charset="0"/>
                <a:ea typeface="Helvetica Neue" charset="0"/>
                <a:cs typeface="Helvetica Neu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4548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272288"/>
            <a:ext cx="11511280" cy="6199632"/>
          </a:xfrm>
        </p:spPr>
        <p:txBody>
          <a:bodyPr lIns="457200" tIns="457200" rIns="457200" bIns="457200" anchor="ctr" anchorCtr="0">
            <a:normAutofit/>
          </a:bodyPr>
          <a:lstStyle>
            <a:lvl1pPr algn="ctr">
              <a:defRPr sz="9600" baseline="0">
                <a:solidFill>
                  <a:schemeClr val="bg1"/>
                </a:solidFill>
              </a:defRPr>
            </a:lvl1pPr>
          </a:lstStyle>
          <a:p>
            <a:r>
              <a:rPr lang="en-US" dirty="0"/>
              <a:t>Make a Big Statement here for impact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pac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272288"/>
            <a:ext cx="11511280" cy="6199632"/>
          </a:xfrm>
        </p:spPr>
        <p:txBody>
          <a:bodyPr lIns="457200" tIns="457200" rIns="457200" bIns="457200" anchor="ctr" anchorCtr="0">
            <a:normAutofit/>
          </a:bodyPr>
          <a:lstStyle>
            <a:lvl1pPr algn="ctr">
              <a:defRPr sz="9600">
                <a:solidFill>
                  <a:srgbClr val="7DC9D6"/>
                </a:solidFill>
              </a:defRPr>
            </a:lvl1pPr>
          </a:lstStyle>
          <a:p>
            <a:r>
              <a:rPr lang="en-US" dirty="0"/>
              <a:t>Make a Big Statement here for impact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6238" y="272606"/>
            <a:ext cx="11511280" cy="4604194"/>
          </a:xfrm>
        </p:spPr>
        <p:txBody>
          <a:bodyPr lIns="457200" tIns="0" rIns="457200" bIns="0" anchor="b" anchorCtr="0">
            <a:normAutofit/>
          </a:bodyPr>
          <a:lstStyle>
            <a:lvl1pPr algn="l">
              <a:defRPr sz="12000">
                <a:solidFill>
                  <a:srgbClr val="C7635A"/>
                </a:solidFill>
              </a:defRPr>
            </a:lvl1pPr>
          </a:lstStyle>
          <a:p>
            <a:r>
              <a:rPr lang="en-US" dirty="0"/>
              <a:t>Divider</a:t>
            </a:r>
            <a:br>
              <a:rPr lang="en-US" dirty="0"/>
            </a:br>
            <a:r>
              <a:rPr lang="en-US" dirty="0"/>
              <a:t>Slide</a:t>
            </a:r>
          </a:p>
        </p:txBody>
      </p:sp>
      <p:sp>
        <p:nvSpPr>
          <p:cNvPr id="10" name="Text Placeholder 9"/>
          <p:cNvSpPr>
            <a:spLocks noGrp="1"/>
          </p:cNvSpPr>
          <p:nvPr>
            <p:ph type="body" sz="quarter" idx="10" hasCustomPrompt="1"/>
          </p:nvPr>
        </p:nvSpPr>
        <p:spPr>
          <a:xfrm>
            <a:off x="376238" y="4876800"/>
            <a:ext cx="11510962" cy="1595120"/>
          </a:xfrm>
        </p:spPr>
        <p:txBody>
          <a:bodyPr lIns="548640" rIns="457200"/>
          <a:lstStyle>
            <a:lvl1pPr>
              <a:defRPr>
                <a:solidFill>
                  <a:srgbClr val="C7635A"/>
                </a:solidFill>
              </a:defRPr>
            </a:lvl1pPr>
            <a:lvl2pPr>
              <a:defRPr>
                <a:solidFill>
                  <a:srgbClr val="C7635A"/>
                </a:solidFill>
              </a:defRPr>
            </a:lvl2pPr>
            <a:lvl3pPr>
              <a:defRPr>
                <a:solidFill>
                  <a:srgbClr val="C7635A"/>
                </a:solidFill>
              </a:defRPr>
            </a:lvl3pPr>
            <a:lvl4pPr>
              <a:defRPr>
                <a:solidFill>
                  <a:srgbClr val="C7635A"/>
                </a:solidFill>
              </a:defRPr>
            </a:lvl4pPr>
            <a:lvl5pPr>
              <a:defRPr>
                <a:solidFill>
                  <a:srgbClr val="C7635A"/>
                </a:solidFill>
              </a:defRPr>
            </a:lvl5pPr>
            <a:lvl6pPr>
              <a:defRPr>
                <a:solidFill>
                  <a:srgbClr val="C7635A"/>
                </a:solidFill>
              </a:defRPr>
            </a:lvl6pPr>
            <a:lvl7pPr>
              <a:defRPr>
                <a:solidFill>
                  <a:srgbClr val="C7635A"/>
                </a:solidFill>
              </a:defRPr>
            </a:lvl7pPr>
            <a:lvl8pPr>
              <a:defRPr>
                <a:solidFill>
                  <a:srgbClr val="C7635A"/>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6238" y="272606"/>
            <a:ext cx="11511280" cy="4604194"/>
          </a:xfrm>
        </p:spPr>
        <p:txBody>
          <a:bodyPr lIns="457200" tIns="0" rIns="457200" bIns="0" anchor="b" anchorCtr="0">
            <a:normAutofit/>
          </a:bodyPr>
          <a:lstStyle>
            <a:lvl1pPr algn="l">
              <a:defRPr sz="12000">
                <a:solidFill>
                  <a:srgbClr val="F4D55D"/>
                </a:solidFill>
              </a:defRPr>
            </a:lvl1pPr>
          </a:lstStyle>
          <a:p>
            <a:r>
              <a:rPr lang="en-US" dirty="0"/>
              <a:t>Divider</a:t>
            </a:r>
            <a:br>
              <a:rPr lang="en-US" dirty="0"/>
            </a:br>
            <a:r>
              <a:rPr lang="en-US" dirty="0"/>
              <a:t>Slide</a:t>
            </a:r>
          </a:p>
        </p:txBody>
      </p:sp>
      <p:sp>
        <p:nvSpPr>
          <p:cNvPr id="10" name="Text Placeholder 9"/>
          <p:cNvSpPr>
            <a:spLocks noGrp="1"/>
          </p:cNvSpPr>
          <p:nvPr>
            <p:ph type="body" sz="quarter" idx="10" hasCustomPrompt="1"/>
          </p:nvPr>
        </p:nvSpPr>
        <p:spPr>
          <a:xfrm>
            <a:off x="376238" y="4876800"/>
            <a:ext cx="11510962" cy="1595120"/>
          </a:xfrm>
        </p:spPr>
        <p:txBody>
          <a:bodyPr lIns="548640" rIns="457200"/>
          <a:lstStyle>
            <a:lvl1pPr>
              <a:defRPr>
                <a:solidFill>
                  <a:srgbClr val="FFED7D"/>
                </a:solidFill>
              </a:defRPr>
            </a:lvl1pPr>
            <a:lvl2pPr>
              <a:defRPr>
                <a:solidFill>
                  <a:srgbClr val="FFED7D"/>
                </a:solidFill>
              </a:defRPr>
            </a:lvl2pPr>
            <a:lvl3pPr>
              <a:defRPr>
                <a:solidFill>
                  <a:srgbClr val="FFED7D"/>
                </a:solidFill>
              </a:defRPr>
            </a:lvl3pPr>
            <a:lvl4pPr>
              <a:defRPr>
                <a:solidFill>
                  <a:srgbClr val="FFED7D"/>
                </a:solidFill>
              </a:defRPr>
            </a:lvl4pPr>
            <a:lvl5pPr>
              <a:defRPr>
                <a:solidFill>
                  <a:srgbClr val="FFED7D"/>
                </a:solidFill>
              </a:defRPr>
            </a:lvl5pPr>
            <a:lvl6pPr>
              <a:defRPr>
                <a:solidFill>
                  <a:srgbClr val="FFED7D"/>
                </a:solidFill>
              </a:defRPr>
            </a:lvl6pPr>
            <a:lvl7pPr>
              <a:defRPr>
                <a:solidFill>
                  <a:srgbClr val="FFED7D"/>
                </a:solidFill>
              </a:defRPr>
            </a:lvl7pPr>
            <a:lvl8pPr>
              <a:defRPr>
                <a:solidFill>
                  <a:srgbClr val="FFED7D"/>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45440" y="342900"/>
            <a:ext cx="5769864" cy="6199632"/>
          </a:xfrm>
        </p:spPr>
        <p:txBody>
          <a:bodyPr lIns="457200" tIns="457200" rIns="457200" bIns="457200" anchor="ctr" anchorCtr="0">
            <a:normAutofit/>
          </a:bodyPr>
          <a:lstStyle>
            <a:lvl1pPr algn="l">
              <a:defRPr sz="8000">
                <a:solidFill>
                  <a:schemeClr val="bg1"/>
                </a:solidFill>
              </a:defRPr>
            </a:lvl1pPr>
          </a:lstStyle>
          <a:p>
            <a:r>
              <a:rPr lang="en-US" dirty="0"/>
              <a:t>Enter Sub-Section</a:t>
            </a:r>
          </a:p>
        </p:txBody>
      </p:sp>
      <p:sp>
        <p:nvSpPr>
          <p:cNvPr id="3" name="TextBox 2"/>
          <p:cNvSpPr txBox="1"/>
          <p:nvPr userDrawn="1"/>
        </p:nvSpPr>
        <p:spPr>
          <a:xfrm>
            <a:off x="13268960" y="3180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
        <p:nvSpPr>
          <p:cNvPr id="7" name="Text Placeholder 6"/>
          <p:cNvSpPr>
            <a:spLocks noGrp="1"/>
          </p:cNvSpPr>
          <p:nvPr>
            <p:ph type="body" sz="quarter" idx="10"/>
          </p:nvPr>
        </p:nvSpPr>
        <p:spPr>
          <a:xfrm>
            <a:off x="6115050" y="342900"/>
            <a:ext cx="5760720" cy="6199188"/>
          </a:xfrm>
        </p:spPr>
        <p:txBody>
          <a:bodyPr lIns="457200" rIns="457200"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45440" y="342900"/>
            <a:ext cx="5769864" cy="6199632"/>
          </a:xfrm>
        </p:spPr>
        <p:txBody>
          <a:bodyPr lIns="457200" tIns="457200" rIns="457200" bIns="457200" anchor="ctr" anchorCtr="0">
            <a:normAutofit/>
          </a:bodyPr>
          <a:lstStyle>
            <a:lvl1pPr algn="l">
              <a:defRPr sz="8000">
                <a:solidFill>
                  <a:schemeClr val="bg1"/>
                </a:solidFill>
              </a:defRPr>
            </a:lvl1pPr>
          </a:lstStyle>
          <a:p>
            <a:r>
              <a:rPr lang="en-US" dirty="0"/>
              <a:t>Enter Sub-Section</a:t>
            </a:r>
          </a:p>
        </p:txBody>
      </p:sp>
      <p:sp>
        <p:nvSpPr>
          <p:cNvPr id="3" name="TextBox 2"/>
          <p:cNvSpPr txBox="1"/>
          <p:nvPr userDrawn="1"/>
        </p:nvSpPr>
        <p:spPr>
          <a:xfrm>
            <a:off x="13268960" y="3180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
        <p:nvSpPr>
          <p:cNvPr id="7" name="Text Placeholder 6"/>
          <p:cNvSpPr>
            <a:spLocks noGrp="1"/>
          </p:cNvSpPr>
          <p:nvPr>
            <p:ph type="body" sz="quarter" idx="10"/>
          </p:nvPr>
        </p:nvSpPr>
        <p:spPr>
          <a:xfrm>
            <a:off x="6115050" y="342900"/>
            <a:ext cx="5760720" cy="6199188"/>
          </a:xfrm>
        </p:spPr>
        <p:txBody>
          <a:bodyPr lIns="457200" rIns="457200"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ubsection BASIC">
    <p:spTree>
      <p:nvGrpSpPr>
        <p:cNvPr id="1" name=""/>
        <p:cNvGrpSpPr/>
        <p:nvPr/>
      </p:nvGrpSpPr>
      <p:grpSpPr>
        <a:xfrm>
          <a:off x="0" y="0"/>
          <a:ext cx="0" cy="0"/>
          <a:chOff x="0" y="0"/>
          <a:chExt cx="0" cy="0"/>
        </a:xfrm>
      </p:grpSpPr>
      <p:sp>
        <p:nvSpPr>
          <p:cNvPr id="2" name="Rectangle 1"/>
          <p:cNvSpPr/>
          <p:nvPr userDrawn="1"/>
        </p:nvSpPr>
        <p:spPr>
          <a:xfrm>
            <a:off x="0" y="0"/>
            <a:ext cx="6084140" cy="6858000"/>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345440" y="342900"/>
            <a:ext cx="5769864" cy="6199632"/>
          </a:xfrm>
        </p:spPr>
        <p:txBody>
          <a:bodyPr lIns="457200" tIns="457200" rIns="457200" bIns="457200" anchor="ctr" anchorCtr="0">
            <a:normAutofit/>
          </a:bodyPr>
          <a:lstStyle>
            <a:lvl1pPr algn="l">
              <a:defRPr sz="8000">
                <a:solidFill>
                  <a:schemeClr val="tx1">
                    <a:lumMod val="65000"/>
                    <a:lumOff val="35000"/>
                  </a:schemeClr>
                </a:solidFill>
              </a:defRPr>
            </a:lvl1pPr>
          </a:lstStyle>
          <a:p>
            <a:r>
              <a:rPr lang="en-US" dirty="0"/>
              <a:t>Internal Sub-Section</a:t>
            </a:r>
          </a:p>
        </p:txBody>
      </p:sp>
      <p:sp>
        <p:nvSpPr>
          <p:cNvPr id="3" name="TextBox 2"/>
          <p:cNvSpPr txBox="1"/>
          <p:nvPr userDrawn="1"/>
        </p:nvSpPr>
        <p:spPr>
          <a:xfrm>
            <a:off x="13268960" y="3180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
        <p:nvSpPr>
          <p:cNvPr id="7" name="Text Placeholder 6"/>
          <p:cNvSpPr>
            <a:spLocks noGrp="1"/>
          </p:cNvSpPr>
          <p:nvPr>
            <p:ph type="body" sz="quarter" idx="10"/>
          </p:nvPr>
        </p:nvSpPr>
        <p:spPr>
          <a:xfrm>
            <a:off x="6115050" y="342900"/>
            <a:ext cx="5760720" cy="6199188"/>
          </a:xfrm>
        </p:spPr>
        <p:txBody>
          <a:bodyPr lIns="457200" rIns="457200" anchor="ctr" anchorCtr="0"/>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vl6pPr>
              <a:defRPr>
                <a:solidFill>
                  <a:schemeClr val="bg1"/>
                </a:solidFill>
              </a:defRPr>
            </a:lvl6pPr>
            <a:lvl7pPr>
              <a:defRPr>
                <a:solidFill>
                  <a:schemeClr val="bg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284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BAS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6238" y="272606"/>
            <a:ext cx="11511280" cy="4604194"/>
          </a:xfrm>
        </p:spPr>
        <p:txBody>
          <a:bodyPr lIns="457200" tIns="0" rIns="457200" bIns="0" anchor="b" anchorCtr="0">
            <a:normAutofit/>
          </a:bodyPr>
          <a:lstStyle>
            <a:lvl1pPr algn="l">
              <a:defRPr sz="12000" baseline="0">
                <a:solidFill>
                  <a:schemeClr val="tx1">
                    <a:lumMod val="65000"/>
                    <a:lumOff val="35000"/>
                  </a:schemeClr>
                </a:solidFill>
              </a:defRPr>
            </a:lvl1pPr>
          </a:lstStyle>
          <a:p>
            <a:r>
              <a:rPr lang="en-US" dirty="0"/>
              <a:t>Internal Divider Slide</a:t>
            </a:r>
          </a:p>
        </p:txBody>
      </p:sp>
      <p:sp>
        <p:nvSpPr>
          <p:cNvPr id="10" name="Text Placeholder 9"/>
          <p:cNvSpPr>
            <a:spLocks noGrp="1"/>
          </p:cNvSpPr>
          <p:nvPr>
            <p:ph type="body" sz="quarter" idx="10" hasCustomPrompt="1"/>
          </p:nvPr>
        </p:nvSpPr>
        <p:spPr>
          <a:xfrm>
            <a:off x="376238" y="4876800"/>
            <a:ext cx="11510962" cy="1595120"/>
          </a:xfrm>
        </p:spPr>
        <p:txBody>
          <a:bodyPr lIns="548640" rIns="457200"/>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solidFill>
              </a:defRPr>
            </a:lvl5pPr>
            <a:lvl6pPr>
              <a:defRPr>
                <a:solidFill>
                  <a:schemeClr val="tx1"/>
                </a:solidFill>
              </a:defRPr>
            </a:lvl6pPr>
            <a:lvl7pPr>
              <a:defRPr>
                <a:solidFill>
                  <a:schemeClr val="tx1">
                    <a:lumMod val="65000"/>
                    <a:lumOff val="35000"/>
                  </a:schemeClr>
                </a:solidFill>
              </a:defRPr>
            </a:lvl7pPr>
            <a:lvl8pPr>
              <a:defRPr>
                <a:solidFill>
                  <a:srgbClr val="FFED7D"/>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6"/>
            <a:r>
              <a:rPr lang="en-US" dirty="0"/>
              <a:t>Fifth level	</a:t>
            </a:r>
          </a:p>
        </p:txBody>
      </p:sp>
    </p:spTree>
    <p:extLst>
      <p:ext uri="{BB962C8B-B14F-4D97-AF65-F5344CB8AC3E}">
        <p14:creationId xmlns:p14="http://schemas.microsoft.com/office/powerpoint/2010/main" val="3517994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ig Quote BASIC">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1843639"/>
            <a:ext cx="11511280" cy="5068073"/>
          </a:xfrm>
        </p:spPr>
        <p:txBody>
          <a:bodyPr lIns="457200" tIns="0" rIns="457200" bIns="0" anchor="t" anchorCtr="0">
            <a:normAutofit/>
          </a:bodyPr>
          <a:lstStyle>
            <a:lvl1pPr algn="ctr">
              <a:defRPr sz="9600">
                <a:solidFill>
                  <a:schemeClr val="tx1">
                    <a:lumMod val="65000"/>
                    <a:lumOff val="35000"/>
                  </a:schemeClr>
                </a:solidFill>
              </a:defRPr>
            </a:lvl1pPr>
          </a:lstStyle>
          <a:p>
            <a:r>
              <a:rPr lang="en-US" dirty="0"/>
              <a:t>Internal Use big quote here for impact </a:t>
            </a:r>
          </a:p>
        </p:txBody>
      </p:sp>
      <p:sp>
        <p:nvSpPr>
          <p:cNvPr id="4" name="Rectangle 3"/>
          <p:cNvSpPr/>
          <p:nvPr userDrawn="1"/>
        </p:nvSpPr>
        <p:spPr>
          <a:xfrm>
            <a:off x="375921" y="713770"/>
            <a:ext cx="11511280" cy="1569660"/>
          </a:xfrm>
          <a:prstGeom prst="rect">
            <a:avLst/>
          </a:prstGeom>
        </p:spPr>
        <p:txBody>
          <a:bodyPr wrap="square" lIns="0" tIns="0" rIns="0" bIns="0" anchor="b" anchorCtr="0">
            <a:noAutofit/>
          </a:bodyPr>
          <a:lstStyle/>
          <a:p>
            <a:pPr algn="ctr"/>
            <a:r>
              <a:rPr lang="en-US" sz="12000" dirty="0">
                <a:solidFill>
                  <a:schemeClr val="tx1">
                    <a:lumMod val="65000"/>
                    <a:lumOff val="35000"/>
                  </a:schemeClr>
                </a:solidFill>
                <a:latin typeface="ITC Avant Garde Gothic LT" charset="0"/>
                <a:ea typeface="ITC Avant Garde Gothic LT" charset="0"/>
                <a:cs typeface="ITC Avant Garde Gothic LT" charset="0"/>
              </a:rPr>
              <a:t>”</a:t>
            </a:r>
            <a:endParaRPr lang="en-US" sz="12000" b="0" i="0" dirty="0">
              <a:solidFill>
                <a:schemeClr val="tx1">
                  <a:lumMod val="65000"/>
                  <a:lumOff val="35000"/>
                </a:schemeClr>
              </a:solidFill>
              <a:latin typeface="ITC Avant Garde Gothic LT" charset="0"/>
              <a:ea typeface="ITC Avant Garde Gothic LT" charset="0"/>
              <a:cs typeface="ITC Avant Garde Gothic LT" charset="0"/>
            </a:endParaRPr>
          </a:p>
        </p:txBody>
      </p:sp>
    </p:spTree>
    <p:extLst>
      <p:ext uri="{BB962C8B-B14F-4D97-AF65-F5344CB8AC3E}">
        <p14:creationId xmlns:p14="http://schemas.microsoft.com/office/powerpoint/2010/main" val="2705982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pact BASIC">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272288"/>
            <a:ext cx="11511280" cy="6199632"/>
          </a:xfrm>
        </p:spPr>
        <p:txBody>
          <a:bodyPr lIns="457200" tIns="457200" rIns="457200" bIns="457200" anchor="ctr" anchorCtr="0">
            <a:normAutofit/>
          </a:bodyPr>
          <a:lstStyle>
            <a:lvl1pPr algn="ctr">
              <a:defRPr sz="9600" baseline="0">
                <a:solidFill>
                  <a:schemeClr val="tx1">
                    <a:lumMod val="65000"/>
                    <a:lumOff val="35000"/>
                  </a:schemeClr>
                </a:solidFill>
              </a:defRPr>
            </a:lvl1pPr>
          </a:lstStyle>
          <a:p>
            <a:r>
              <a:rPr lang="en-US" dirty="0"/>
              <a:t>Internal Use Statement here for impact </a:t>
            </a:r>
          </a:p>
        </p:txBody>
      </p:sp>
    </p:spTree>
    <p:extLst>
      <p:ext uri="{BB962C8B-B14F-4D97-AF65-F5344CB8AC3E}">
        <p14:creationId xmlns:p14="http://schemas.microsoft.com/office/powerpoint/2010/main" val="685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46720" y="1338580"/>
            <a:ext cx="3840480" cy="4432300"/>
          </a:xfrm>
        </p:spPr>
        <p:txBody>
          <a:bodyPr lIns="0" tIns="0" rIns="0" bIns="0" anchor="b">
            <a:noAutofit/>
          </a:bodyPr>
          <a:lstStyle>
            <a:lvl1pPr algn="l">
              <a:defRPr sz="4000" baseline="0">
                <a:solidFill>
                  <a:schemeClr val="tx1">
                    <a:lumMod val="65000"/>
                    <a:lumOff val="35000"/>
                  </a:schemeClr>
                </a:solidFill>
              </a:defRPr>
            </a:lvl1pPr>
          </a:lstStyle>
          <a:p>
            <a:r>
              <a:rPr lang="en-US" dirty="0"/>
              <a:t>Enter The Name of Presentation</a:t>
            </a:r>
          </a:p>
        </p:txBody>
      </p:sp>
      <p:sp>
        <p:nvSpPr>
          <p:cNvPr id="3" name="Subtitle 2"/>
          <p:cNvSpPr>
            <a:spLocks noGrp="1"/>
          </p:cNvSpPr>
          <p:nvPr>
            <p:ph type="subTitle" idx="1"/>
          </p:nvPr>
        </p:nvSpPr>
        <p:spPr>
          <a:xfrm>
            <a:off x="8046720" y="6030121"/>
            <a:ext cx="3586480" cy="614519"/>
          </a:xfrm>
        </p:spPr>
        <p:txBody>
          <a:bodyPr lIns="0" tIns="0" rIns="0" bIns="0">
            <a:noAutofit/>
          </a:bodyPr>
          <a:lstStyle>
            <a:lvl1pPr marL="0" indent="0" algn="l">
              <a:buNone/>
              <a:defRPr sz="1400" b="0" i="0">
                <a:solidFill>
                  <a:schemeClr val="tx1">
                    <a:lumMod val="65000"/>
                    <a:lumOff val="35000"/>
                  </a:schemeClr>
                </a:solidFill>
                <a:latin typeface="Helvetica Neue" charset="0"/>
                <a:ea typeface="Helvetica Neue" charset="0"/>
                <a:cs typeface="Helvetica Neu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p:cNvSpPr/>
          <p:nvPr userDrawn="1"/>
        </p:nvSpPr>
        <p:spPr>
          <a:xfrm>
            <a:off x="0" y="0"/>
            <a:ext cx="3483226"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9871" t="8046" b="11905"/>
          <a:stretch/>
        </p:blipFill>
        <p:spPr>
          <a:xfrm>
            <a:off x="0" y="0"/>
            <a:ext cx="7721600" cy="6858001"/>
          </a:xfrm>
          <a:prstGeom prst="rect">
            <a:avLst/>
          </a:prstGeom>
        </p:spPr>
      </p:pic>
    </p:spTree>
    <p:extLst>
      <p:ext uri="{BB962C8B-B14F-4D97-AF65-F5344CB8AC3E}">
        <p14:creationId xmlns:p14="http://schemas.microsoft.com/office/powerpoint/2010/main" val="2903581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30809" y="1668018"/>
            <a:ext cx="11256391" cy="4874513"/>
          </a:xfrm>
        </p:spPr>
        <p:txBody>
          <a:bodyPr lIns="457200" tIns="228600" rIns="457200" bIns="457200" anchor="t" anchorCtr="0"/>
          <a:lstStyle>
            <a:lvl1pPr>
              <a:defRPr>
                <a:solidFill>
                  <a:srgbClr val="F0AE57"/>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Fourth level</a:t>
            </a:r>
          </a:p>
          <a:p>
            <a:pPr lvl="6"/>
            <a:r>
              <a:rPr lang="en-US" dirty="0"/>
              <a:t>Fifth level</a:t>
            </a:r>
          </a:p>
          <a:p>
            <a:pPr lvl="4"/>
            <a:endParaRPr lang="en-US" dirty="0"/>
          </a:p>
        </p:txBody>
      </p:sp>
      <p:sp>
        <p:nvSpPr>
          <p:cNvPr id="2" name="Title 1"/>
          <p:cNvSpPr>
            <a:spLocks noGrp="1"/>
          </p:cNvSpPr>
          <p:nvPr>
            <p:ph type="title"/>
          </p:nvPr>
        </p:nvSpPr>
        <p:spPr>
          <a:xfrm>
            <a:off x="630807" y="342456"/>
            <a:ext cx="11256393" cy="1325563"/>
          </a:xfrm>
        </p:spPr>
        <p:txBody>
          <a:bodyPr lIns="457200">
            <a:normAutofit/>
          </a:bodyPr>
          <a:lstStyle>
            <a:lvl1pPr>
              <a:defRPr sz="4000">
                <a:solidFill>
                  <a:srgbClr val="E77E6D"/>
                </a:solidFill>
              </a:defRPr>
            </a:lvl1pPr>
          </a:lstStyle>
          <a:p>
            <a:r>
              <a:rPr lang="en-US"/>
              <a:t>Click to edit Master title style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rt Art Box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0807" y="342456"/>
            <a:ext cx="11256393" cy="1325563"/>
          </a:xfrm>
        </p:spPr>
        <p:txBody>
          <a:bodyPr lIns="457200">
            <a:normAutofit/>
          </a:bodyPr>
          <a:lstStyle>
            <a:lvl1pPr>
              <a:defRPr sz="4000">
                <a:solidFill>
                  <a:srgbClr val="E77E6D"/>
                </a:solidFill>
              </a:defRPr>
            </a:lvl1pPr>
          </a:lstStyle>
          <a:p>
            <a:r>
              <a:rPr lang="en-US"/>
              <a:t>Click to edit Master title style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sic Slide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30809" y="1668018"/>
            <a:ext cx="11256391" cy="4874513"/>
          </a:xfrm>
        </p:spPr>
        <p:txBody>
          <a:bodyPr lIns="457200" tIns="228600" rIns="457200" bIns="457200" numCol="2" spcCol="228600" anchor="t" anchorCtr="0"/>
          <a:lstStyle>
            <a:lvl1pPr>
              <a:defRPr>
                <a:solidFill>
                  <a:srgbClr val="F0AE57"/>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Fourth level</a:t>
            </a:r>
          </a:p>
          <a:p>
            <a:pPr lvl="6"/>
            <a:r>
              <a:rPr lang="en-US" dirty="0"/>
              <a:t>Fifth level</a:t>
            </a:r>
          </a:p>
          <a:p>
            <a:pPr lvl="4"/>
            <a:endParaRPr lang="en-US" dirty="0"/>
          </a:p>
        </p:txBody>
      </p:sp>
      <p:sp>
        <p:nvSpPr>
          <p:cNvPr id="2" name="Title 1"/>
          <p:cNvSpPr>
            <a:spLocks noGrp="1"/>
          </p:cNvSpPr>
          <p:nvPr>
            <p:ph type="title"/>
          </p:nvPr>
        </p:nvSpPr>
        <p:spPr>
          <a:xfrm>
            <a:off x="630807" y="342456"/>
            <a:ext cx="11256393" cy="1325563"/>
          </a:xfrm>
        </p:spPr>
        <p:txBody>
          <a:bodyPr lIns="457200">
            <a:normAutofit/>
          </a:bodyPr>
          <a:lstStyle>
            <a:lvl1pPr>
              <a:defRPr sz="4000">
                <a:solidFill>
                  <a:srgbClr val="E77E6D"/>
                </a:solidFill>
              </a:defRPr>
            </a:lvl1pPr>
          </a:lstStyle>
          <a:p>
            <a:r>
              <a:rPr lang="en-US"/>
              <a:t>Click to edit Master title style</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201920" y="0"/>
            <a:ext cx="6990079" cy="6858000"/>
          </a:xfrm>
        </p:spPr>
        <p:txBody>
          <a:bodyPr tIns="91440" bIns="91440" anchor="ctr" anchorCtr="0"/>
          <a:lstStyle>
            <a:lvl1pPr algn="ctr">
              <a:defRPr/>
            </a:lvl1pPr>
          </a:lstStyle>
          <a:p>
            <a:r>
              <a:rPr lang="en-US"/>
              <a:t>Click icon to add picture</a:t>
            </a:r>
            <a:endParaRPr lang="en-US" dirty="0"/>
          </a:p>
        </p:txBody>
      </p:sp>
      <p:sp>
        <p:nvSpPr>
          <p:cNvPr id="3" name="Content Placeholder 2"/>
          <p:cNvSpPr>
            <a:spLocks noGrp="1"/>
          </p:cNvSpPr>
          <p:nvPr>
            <p:ph idx="1" hasCustomPrompt="1"/>
          </p:nvPr>
        </p:nvSpPr>
        <p:spPr>
          <a:xfrm>
            <a:off x="630809" y="342900"/>
            <a:ext cx="4571111" cy="6199632"/>
          </a:xfrm>
        </p:spPr>
        <p:txBody>
          <a:bodyPr lIns="457200" tIns="228600" rIns="548640" bIns="457200" anchor="t" anchorCtr="0"/>
          <a:lstStyle>
            <a:lvl1pPr>
              <a:defRPr>
                <a:solidFill>
                  <a:srgbClr val="F0AE57"/>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Fourth level</a:t>
            </a:r>
          </a:p>
          <a:p>
            <a:pPr lvl="6"/>
            <a:r>
              <a:rPr lang="en-US" dirty="0"/>
              <a:t>Fifth level</a:t>
            </a:r>
          </a:p>
          <a:p>
            <a:pPr lvl="4"/>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RIght -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201920" y="0"/>
            <a:ext cx="6990079" cy="5232844"/>
          </a:xfrm>
        </p:spPr>
        <p:txBody>
          <a:bodyPr tIns="91440" bIns="91440" anchor="ctr" anchorCtr="0"/>
          <a:lstStyle>
            <a:lvl1pPr algn="ctr">
              <a:defRPr/>
            </a:lvl1pPr>
          </a:lstStyle>
          <a:p>
            <a:r>
              <a:rPr lang="en-US"/>
              <a:t>Click icon to add picture</a:t>
            </a:r>
            <a:endParaRPr lang="en-US" dirty="0"/>
          </a:p>
        </p:txBody>
      </p:sp>
      <p:sp>
        <p:nvSpPr>
          <p:cNvPr id="3" name="Content Placeholder 2"/>
          <p:cNvSpPr>
            <a:spLocks noGrp="1"/>
          </p:cNvSpPr>
          <p:nvPr>
            <p:ph idx="1" hasCustomPrompt="1"/>
          </p:nvPr>
        </p:nvSpPr>
        <p:spPr>
          <a:xfrm>
            <a:off x="630809" y="342900"/>
            <a:ext cx="4571111" cy="6199632"/>
          </a:xfrm>
        </p:spPr>
        <p:txBody>
          <a:bodyPr lIns="457200" tIns="228600" rIns="548640" bIns="457200" anchor="t" anchorCtr="0"/>
          <a:lstStyle>
            <a:lvl1pPr>
              <a:defRPr>
                <a:solidFill>
                  <a:srgbClr val="F0AE57"/>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Fourth level</a:t>
            </a:r>
          </a:p>
          <a:p>
            <a:pPr lvl="6"/>
            <a:r>
              <a:rPr lang="en-US" dirty="0"/>
              <a:t>Fifth level</a:t>
            </a:r>
          </a:p>
          <a:p>
            <a:pPr lvl="4"/>
            <a:endParaRPr lang="en-US" dirty="0"/>
          </a:p>
        </p:txBody>
      </p:sp>
      <p:sp>
        <p:nvSpPr>
          <p:cNvPr id="4" name="Text Placeholder 4"/>
          <p:cNvSpPr>
            <a:spLocks noGrp="1"/>
          </p:cNvSpPr>
          <p:nvPr>
            <p:ph type="body" sz="quarter" idx="11"/>
          </p:nvPr>
        </p:nvSpPr>
        <p:spPr>
          <a:xfrm>
            <a:off x="5201920" y="5232844"/>
            <a:ext cx="6685281" cy="1309688"/>
          </a:xfrm>
        </p:spPr>
        <p:txBody>
          <a:bodyPr lIns="91440"/>
          <a:lstStyle>
            <a:lvl1pPr algn="r">
              <a:defRPr>
                <a:solidFill>
                  <a:schemeClr val="tx1">
                    <a:lumMod val="65000"/>
                    <a:lumOff val="35000"/>
                  </a:schemeClr>
                </a:solidFill>
              </a:defRPr>
            </a:lvl1pPr>
            <a:lvl2pPr algn="r">
              <a:defRPr>
                <a:solidFill>
                  <a:schemeClr val="tx1">
                    <a:lumMod val="65000"/>
                    <a:lumOff val="35000"/>
                  </a:schemeClr>
                </a:solidFill>
              </a:defRPr>
            </a:lvl2pPr>
            <a:lvl3pPr algn="r">
              <a:defRPr>
                <a:solidFill>
                  <a:schemeClr val="tx1">
                    <a:lumMod val="65000"/>
                    <a:lumOff val="35000"/>
                  </a:schemeClr>
                </a:solidFill>
              </a:defRPr>
            </a:lvl3pPr>
            <a:lvl4pPr algn="r">
              <a:defRPr>
                <a:solidFill>
                  <a:schemeClr val="tx1">
                    <a:lumMod val="65000"/>
                    <a:lumOff val="35000"/>
                  </a:schemeClr>
                </a:solidFill>
              </a:defRPr>
            </a:lvl4pPr>
            <a:lvl5pPr algn="r">
              <a:defRPr/>
            </a:lvl5pPr>
            <a:lvl6pPr algn="r">
              <a:defRPr/>
            </a:lvl6pPr>
            <a:lvl7pPr algn="r">
              <a:defRPr/>
            </a:lvl7pPr>
            <a:lvl8pPr algn="r">
              <a:defRPr>
                <a:solidFill>
                  <a:schemeClr val="tx1">
                    <a:lumMod val="65000"/>
                    <a:lumOff val="35000"/>
                  </a:schemeClr>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40" y="342900"/>
            <a:ext cx="5769864" cy="6199632"/>
          </a:xfrm>
        </p:spPr>
        <p:txBody>
          <a:bodyPr tIns="91440" bIns="91440">
            <a:normAutofit/>
          </a:bodyPr>
          <a:lstStyle>
            <a:lvl1pPr algn="ctr">
              <a:defRPr sz="8000">
                <a:solidFill>
                  <a:schemeClr val="bg1"/>
                </a:solidFill>
              </a:defRPr>
            </a:lvl1pPr>
          </a:lstStyle>
          <a:p>
            <a:r>
              <a:rPr lang="en-US" dirty="0"/>
              <a:t>Agenda</a:t>
            </a:r>
          </a:p>
        </p:txBody>
      </p:sp>
      <p:sp>
        <p:nvSpPr>
          <p:cNvPr id="3" name="Content Placeholder 2"/>
          <p:cNvSpPr>
            <a:spLocks noGrp="1"/>
          </p:cNvSpPr>
          <p:nvPr>
            <p:ph idx="1"/>
          </p:nvPr>
        </p:nvSpPr>
        <p:spPr>
          <a:xfrm>
            <a:off x="7630160" y="342900"/>
            <a:ext cx="3972560" cy="6199632"/>
          </a:xfrm>
        </p:spPr>
        <p:txBody>
          <a:bodyPr anchor="ctr" anchorCtr="0"/>
          <a:lstStyle>
            <a:lvl1pPr>
              <a:defRPr>
                <a:solidFill>
                  <a:schemeClr val="bg1"/>
                </a:solidFill>
              </a:defRPr>
            </a:lvl1pPr>
            <a:lvl2pPr>
              <a:defRPr sz="16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1843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ig Copy Side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15304" y="342900"/>
            <a:ext cx="5487416" cy="6199632"/>
          </a:xfrm>
        </p:spPr>
        <p:txBody>
          <a:bodyPr lIns="457200" tIns="457200" rIns="457200" bIns="457200" anchor="ctr" anchorCtr="0"/>
          <a:lstStyle>
            <a:lvl1pPr>
              <a:defRPr>
                <a:solidFill>
                  <a:schemeClr val="tx1">
                    <a:lumMod val="65000"/>
                    <a:lumOff val="35000"/>
                  </a:schemeClr>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5"/>
            <a:r>
              <a:rPr lang="en-US" dirty="0"/>
              <a:t>Fourth level</a:t>
            </a:r>
          </a:p>
          <a:p>
            <a:pPr lvl="6"/>
            <a:r>
              <a:rPr lang="en-US" dirty="0"/>
              <a:t>Fifth level</a:t>
            </a:r>
          </a:p>
        </p:txBody>
      </p:sp>
      <p:sp>
        <p:nvSpPr>
          <p:cNvPr id="2" name="Title 1"/>
          <p:cNvSpPr>
            <a:spLocks noGrp="1"/>
          </p:cNvSpPr>
          <p:nvPr>
            <p:ph type="title" hasCustomPrompt="1"/>
          </p:nvPr>
        </p:nvSpPr>
        <p:spPr>
          <a:xfrm>
            <a:off x="345440" y="342900"/>
            <a:ext cx="5769864" cy="6199632"/>
          </a:xfrm>
        </p:spPr>
        <p:txBody>
          <a:bodyPr lIns="457200" tIns="457200" rIns="457200" bIns="457200" anchor="ctr" anchorCtr="0">
            <a:normAutofit/>
          </a:bodyPr>
          <a:lstStyle>
            <a:lvl1pPr algn="l">
              <a:defRPr sz="6400">
                <a:solidFill>
                  <a:srgbClr val="FF7264"/>
                </a:solidFill>
              </a:defRPr>
            </a:lvl1pPr>
          </a:lstStyle>
          <a:p>
            <a:r>
              <a:rPr lang="en-US" dirty="0"/>
              <a:t>Big Copy</a:t>
            </a:r>
            <a:br>
              <a:rPr lang="en-US" dirty="0"/>
            </a:br>
            <a:r>
              <a:rPr lang="en-US" dirty="0"/>
              <a:t>On the Sidebar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Copy Sidebar -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15304" y="342900"/>
            <a:ext cx="5487416" cy="6199632"/>
          </a:xfrm>
        </p:spPr>
        <p:txBody>
          <a:bodyPr lIns="457200" tIns="457200" rIns="457200" bIns="457200" anchor="ctr" anchorCtr="0"/>
          <a:lstStyle>
            <a:lvl1pPr>
              <a:defRPr>
                <a:solidFill>
                  <a:schemeClr val="tx1">
                    <a:lumMod val="65000"/>
                    <a:lumOff val="35000"/>
                  </a:schemeClr>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0"/>
            <a:r>
              <a:rPr lang="en-US" dirty="0"/>
              <a:t>Fourth level</a:t>
            </a:r>
          </a:p>
          <a:p>
            <a:pPr lvl="1"/>
            <a:r>
              <a:rPr lang="en-US" dirty="0"/>
              <a:t>Fifth level</a:t>
            </a:r>
          </a:p>
        </p:txBody>
      </p:sp>
      <p:sp>
        <p:nvSpPr>
          <p:cNvPr id="2" name="Title 1"/>
          <p:cNvSpPr>
            <a:spLocks noGrp="1"/>
          </p:cNvSpPr>
          <p:nvPr>
            <p:ph type="title" hasCustomPrompt="1"/>
          </p:nvPr>
        </p:nvSpPr>
        <p:spPr>
          <a:xfrm>
            <a:off x="345440" y="342900"/>
            <a:ext cx="5769864" cy="4889500"/>
          </a:xfrm>
        </p:spPr>
        <p:txBody>
          <a:bodyPr lIns="457200" tIns="457200" rIns="457200" bIns="457200" anchor="ctr" anchorCtr="0">
            <a:normAutofit/>
          </a:bodyPr>
          <a:lstStyle>
            <a:lvl1pPr algn="l">
              <a:defRPr sz="6400">
                <a:solidFill>
                  <a:srgbClr val="FF7264"/>
                </a:solidFill>
              </a:defRPr>
            </a:lvl1pPr>
          </a:lstStyle>
          <a:p>
            <a:r>
              <a:rPr lang="en-US" dirty="0"/>
              <a:t>Big Copy</a:t>
            </a:r>
            <a:br>
              <a:rPr lang="en-US" dirty="0"/>
            </a:br>
            <a:r>
              <a:rPr lang="en-US" dirty="0"/>
              <a:t>On the Sidebar</a:t>
            </a:r>
          </a:p>
        </p:txBody>
      </p:sp>
      <p:sp>
        <p:nvSpPr>
          <p:cNvPr id="5" name="Text Placeholder 4"/>
          <p:cNvSpPr>
            <a:spLocks noGrp="1"/>
          </p:cNvSpPr>
          <p:nvPr>
            <p:ph type="body" sz="quarter" idx="10" hasCustomPrompt="1"/>
          </p:nvPr>
        </p:nvSpPr>
        <p:spPr>
          <a:xfrm>
            <a:off x="346075" y="5232400"/>
            <a:ext cx="5768975" cy="1309688"/>
          </a:xfrm>
        </p:spPr>
        <p:txBody>
          <a:bodyPr lIns="457200"/>
          <a:lstStyle>
            <a:lvl1pPr>
              <a:defRPr>
                <a:solidFill>
                  <a:schemeClr val="tx1">
                    <a:lumMod val="65000"/>
                    <a:lumOff val="35000"/>
                  </a:schemeClr>
                </a:solidFill>
              </a:defRPr>
            </a:lvl1pPr>
            <a:lvl2pPr>
              <a:defRPr>
                <a:solidFill>
                  <a:schemeClr val="tx1">
                    <a:lumMod val="65000"/>
                    <a:lumOff val="35000"/>
                  </a:schemeClr>
                </a:solidFill>
              </a:defRPr>
            </a:lvl2pPr>
            <a:lvl4pPr>
              <a:defRPr>
                <a:solidFill>
                  <a:schemeClr val="tx1">
                    <a:lumMod val="65000"/>
                    <a:lumOff val="35000"/>
                  </a:schemeClr>
                </a:solidFill>
              </a:defRPr>
            </a:lvl4pPr>
            <a:lvl5pPr>
              <a:defRPr>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0"/>
            <a:r>
              <a:rPr lang="en-US" dirty="0"/>
              <a:t>Second level</a:t>
            </a:r>
          </a:p>
          <a:p>
            <a:pPr lvl="1"/>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with Picture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6115050" cy="6858000"/>
          </a:xfrm>
        </p:spPr>
        <p:txBody>
          <a:bodyPr tIns="91440" bIns="91440" anchor="ctr" anchorCtr="0"/>
          <a:lstStyle>
            <a:lvl1pPr algn="ctr">
              <a:defRPr/>
            </a:lvl1pPr>
          </a:lstStyle>
          <a:p>
            <a:r>
              <a:rPr lang="en-US"/>
              <a:t>Click icon to add picture</a:t>
            </a:r>
            <a:endParaRPr lang="en-US" dirty="0"/>
          </a:p>
        </p:txBody>
      </p:sp>
      <p:sp>
        <p:nvSpPr>
          <p:cNvPr id="3" name="Content Placeholder 2"/>
          <p:cNvSpPr>
            <a:spLocks noGrp="1"/>
          </p:cNvSpPr>
          <p:nvPr>
            <p:ph idx="1" hasCustomPrompt="1"/>
          </p:nvPr>
        </p:nvSpPr>
        <p:spPr>
          <a:xfrm>
            <a:off x="6115304" y="342900"/>
            <a:ext cx="5487416" cy="6199632"/>
          </a:xfrm>
        </p:spPr>
        <p:txBody>
          <a:bodyPr lIns="457200" tIns="457200" rIns="457200" bIns="457200" anchor="ctr" anchorCtr="0"/>
          <a:lstStyle>
            <a:lvl1pPr>
              <a:defRPr>
                <a:solidFill>
                  <a:srgbClr val="FF7264"/>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Fourth level</a:t>
            </a:r>
          </a:p>
          <a:p>
            <a:pPr lvl="6"/>
            <a:r>
              <a:rPr lang="en-US" dirty="0"/>
              <a:t>Fifth level</a:t>
            </a:r>
          </a:p>
          <a:p>
            <a:pPr lvl="4"/>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Pho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5"/>
          <p:cNvSpPr>
            <a:spLocks noGrp="1"/>
          </p:cNvSpPr>
          <p:nvPr>
            <p:ph type="pic" sz="quarter" idx="11"/>
          </p:nvPr>
        </p:nvSpPr>
        <p:spPr>
          <a:xfrm>
            <a:off x="6092191" y="0"/>
            <a:ext cx="6115050" cy="6858000"/>
          </a:xfrm>
        </p:spPr>
        <p:txBody>
          <a:bodyPr tIns="91440" bIns="91440" anchor="ctr" anchorCtr="0"/>
          <a:lstStyle>
            <a:lvl1pPr algn="ctr">
              <a:defRPr/>
            </a:lvl1pPr>
          </a:lstStyle>
          <a:p>
            <a:r>
              <a:rPr lang="en-US"/>
              <a:t>Click icon to add picture</a:t>
            </a:r>
            <a:endParaRPr lang="en-US" dirty="0"/>
          </a:p>
        </p:txBody>
      </p:sp>
      <p:sp>
        <p:nvSpPr>
          <p:cNvPr id="6" name="Picture Placeholder 5"/>
          <p:cNvSpPr>
            <a:spLocks noGrp="1"/>
          </p:cNvSpPr>
          <p:nvPr>
            <p:ph type="pic" sz="quarter" idx="10"/>
          </p:nvPr>
        </p:nvSpPr>
        <p:spPr>
          <a:xfrm>
            <a:off x="1" y="0"/>
            <a:ext cx="6115050" cy="6858000"/>
          </a:xfrm>
        </p:spPr>
        <p:txBody>
          <a:bodyPr tIns="91440" bIns="91440" anchor="ctr" anchorCtr="0"/>
          <a:lstStyle>
            <a:lvl1pPr algn="ctr">
              <a:defRPr/>
            </a:lvl1pPr>
          </a:lstStyle>
          <a:p>
            <a:r>
              <a:rPr lang="en-US"/>
              <a:t>Click icon to add picture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1843639"/>
            <a:ext cx="11511280" cy="5068073"/>
          </a:xfrm>
        </p:spPr>
        <p:txBody>
          <a:bodyPr lIns="457200" tIns="0" rIns="457200" bIns="0" anchor="t" anchorCtr="0">
            <a:normAutofit/>
          </a:bodyPr>
          <a:lstStyle>
            <a:lvl1pPr algn="ctr">
              <a:defRPr sz="9600">
                <a:solidFill>
                  <a:srgbClr val="FFED7D"/>
                </a:solidFill>
              </a:defRPr>
            </a:lvl1pPr>
          </a:lstStyle>
          <a:p>
            <a:r>
              <a:rPr lang="en-US" dirty="0"/>
              <a:t>Enter a big quote here for impact </a:t>
            </a:r>
          </a:p>
        </p:txBody>
      </p:sp>
      <p:sp>
        <p:nvSpPr>
          <p:cNvPr id="4" name="Rectangle 3"/>
          <p:cNvSpPr/>
          <p:nvPr userDrawn="1"/>
        </p:nvSpPr>
        <p:spPr>
          <a:xfrm>
            <a:off x="375921" y="713770"/>
            <a:ext cx="11511280" cy="1569660"/>
          </a:xfrm>
          <a:prstGeom prst="rect">
            <a:avLst/>
          </a:prstGeom>
        </p:spPr>
        <p:txBody>
          <a:bodyPr wrap="square" lIns="0" tIns="0" rIns="0" bIns="0" anchor="b" anchorCtr="0">
            <a:noAutofit/>
          </a:bodyPr>
          <a:lstStyle/>
          <a:p>
            <a:pPr algn="ctr"/>
            <a:r>
              <a:rPr lang="en-US" sz="12000" dirty="0">
                <a:solidFill>
                  <a:srgbClr val="FFED7D"/>
                </a:solidFill>
                <a:latin typeface="ITC Avant Garde Gothic LT" charset="0"/>
                <a:ea typeface="ITC Avant Garde Gothic LT" charset="0"/>
                <a:cs typeface="ITC Avant Garde Gothic LT" charset="0"/>
              </a:rPr>
              <a:t>”</a:t>
            </a:r>
            <a:endParaRPr lang="en-US" sz="12000" b="0" i="0" dirty="0">
              <a:latin typeface="ITC Avant Garde Gothic LT" charset="0"/>
              <a:ea typeface="ITC Avant Garde Gothic LT" charset="0"/>
              <a:cs typeface="ITC Avant Garde Gothic LT"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1843639"/>
            <a:ext cx="11511280" cy="5068073"/>
          </a:xfrm>
        </p:spPr>
        <p:txBody>
          <a:bodyPr lIns="457200" tIns="0" rIns="457200" bIns="0" anchor="t" anchorCtr="0">
            <a:normAutofit/>
          </a:bodyPr>
          <a:lstStyle>
            <a:lvl1pPr algn="ctr">
              <a:defRPr sz="9600">
                <a:solidFill>
                  <a:srgbClr val="44A4BD"/>
                </a:solidFill>
              </a:defRPr>
            </a:lvl1pPr>
          </a:lstStyle>
          <a:p>
            <a:r>
              <a:rPr lang="en-US" dirty="0"/>
              <a:t>Enter a big quote here for impact </a:t>
            </a:r>
          </a:p>
        </p:txBody>
      </p:sp>
      <p:sp>
        <p:nvSpPr>
          <p:cNvPr id="4" name="Rectangle 3"/>
          <p:cNvSpPr/>
          <p:nvPr userDrawn="1"/>
        </p:nvSpPr>
        <p:spPr>
          <a:xfrm>
            <a:off x="375921" y="713770"/>
            <a:ext cx="11511280" cy="1569660"/>
          </a:xfrm>
          <a:prstGeom prst="rect">
            <a:avLst/>
          </a:prstGeom>
        </p:spPr>
        <p:txBody>
          <a:bodyPr wrap="square" lIns="0" tIns="0" rIns="0" bIns="0" anchor="b" anchorCtr="0">
            <a:noAutofit/>
          </a:bodyPr>
          <a:lstStyle/>
          <a:p>
            <a:pPr algn="ctr"/>
            <a:r>
              <a:rPr lang="en-US" sz="12000" dirty="0">
                <a:solidFill>
                  <a:srgbClr val="44A4BD"/>
                </a:solidFill>
                <a:latin typeface="ITC Avant Garde Gothic LT" charset="0"/>
                <a:ea typeface="ITC Avant Garde Gothic LT" charset="0"/>
                <a:cs typeface="ITC Avant Garde Gothic LT" charset="0"/>
              </a:rPr>
              <a:t>”</a:t>
            </a:r>
            <a:endParaRPr lang="en-US" sz="12000" b="0" i="0" dirty="0">
              <a:solidFill>
                <a:srgbClr val="44A4BD"/>
              </a:solidFill>
              <a:latin typeface="ITC Avant Garde Gothic LT" charset="0"/>
              <a:ea typeface="ITC Avant Garde Gothic LT" charset="0"/>
              <a:cs typeface="ITC Avant Garde Gothic LT"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userDrawn="1"/>
        </p:nvSpPr>
        <p:spPr>
          <a:xfrm>
            <a:off x="352119" y="6640512"/>
            <a:ext cx="1871791" cy="118330"/>
          </a:xfrm>
          <a:prstGeom prst="rect">
            <a:avLst/>
          </a:prstGeom>
          <a:noFill/>
        </p:spPr>
        <p:txBody>
          <a:bodyPr wrap="none" lIns="0" tIns="0" rIns="0" bIns="0" rtlCol="0">
            <a:noAutofit/>
          </a:bodyPr>
          <a:lstStyle/>
          <a:p>
            <a:r>
              <a:rPr lang="en-US" sz="1000" b="0" i="0" dirty="0">
                <a:solidFill>
                  <a:schemeClr val="tx1">
                    <a:lumMod val="50000"/>
                    <a:lumOff val="50000"/>
                  </a:schemeClr>
                </a:solidFill>
                <a:latin typeface="ITC Avant Garde Gothic Book" charset="0"/>
                <a:ea typeface="ITC Avant Garde Gothic Book" charset="0"/>
                <a:cs typeface="ITC Avant Garde Gothic Book" charset="0"/>
              </a:rPr>
              <a:t>Client Name | Confidential</a:t>
            </a:r>
          </a:p>
        </p:txBody>
      </p:sp>
      <p:sp>
        <p:nvSpPr>
          <p:cNvPr id="12" name="TextBox 11"/>
          <p:cNvSpPr txBox="1"/>
          <p:nvPr userDrawn="1"/>
        </p:nvSpPr>
        <p:spPr>
          <a:xfrm>
            <a:off x="10015409" y="6640512"/>
            <a:ext cx="1871791" cy="118330"/>
          </a:xfrm>
          <a:prstGeom prst="rect">
            <a:avLst/>
          </a:prstGeom>
          <a:noFill/>
        </p:spPr>
        <p:txBody>
          <a:bodyPr wrap="none" lIns="0" tIns="0" rIns="0" bIns="0" rtlCol="0">
            <a:noAutofit/>
          </a:bodyPr>
          <a:lstStyle/>
          <a:p>
            <a:pPr algn="r"/>
            <a:fld id="{E7E84314-AF39-5643-8E6A-CF2F8156A7A5}" type="slidenum">
              <a:rPr lang="en-US" sz="1000" b="0" i="0" smtClean="0">
                <a:solidFill>
                  <a:schemeClr val="tx1">
                    <a:lumMod val="65000"/>
                    <a:lumOff val="35000"/>
                  </a:schemeClr>
                </a:solidFill>
                <a:latin typeface="Helvetica Neue Light" charset="0"/>
                <a:ea typeface="Helvetica Neue Light" charset="0"/>
                <a:cs typeface="Helvetica Neue Light" charset="0"/>
              </a:rPr>
              <a:t>‹#›</a:t>
            </a:fld>
            <a:endParaRPr lang="en-US" sz="1000" b="0" i="0" dirty="0">
              <a:solidFill>
                <a:schemeClr val="tx1">
                  <a:lumMod val="65000"/>
                  <a:lumOff val="35000"/>
                </a:schemeClr>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065957879"/>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0" r:id="rId3"/>
    <p:sldLayoutId id="2147483660" r:id="rId4"/>
    <p:sldLayoutId id="2147483661" r:id="rId5"/>
    <p:sldLayoutId id="2147483662" r:id="rId6"/>
    <p:sldLayoutId id="2147483680" r:id="rId7"/>
    <p:sldLayoutId id="2147483663" r:id="rId8"/>
    <p:sldLayoutId id="2147483664" r:id="rId9"/>
    <p:sldLayoutId id="2147483671" r:id="rId10"/>
    <p:sldLayoutId id="2147483672" r:id="rId11"/>
    <p:sldLayoutId id="2147483665" r:id="rId12"/>
    <p:sldLayoutId id="2147483666" r:id="rId13"/>
    <p:sldLayoutId id="2147483669" r:id="rId14"/>
    <p:sldLayoutId id="2147483670" r:id="rId15"/>
    <p:sldLayoutId id="2147483675" r:id="rId16"/>
    <p:sldLayoutId id="2147483676" r:id="rId17"/>
    <p:sldLayoutId id="2147483678" r:id="rId18"/>
    <p:sldLayoutId id="2147483677" r:id="rId19"/>
    <p:sldLayoutId id="2147483673" r:id="rId20"/>
    <p:sldLayoutId id="2147483681" r:id="rId21"/>
    <p:sldLayoutId id="2147483674" r:id="rId22"/>
    <p:sldLayoutId id="2147483667" r:id="rId23"/>
    <p:sldLayoutId id="2147483668" r:id="rId24"/>
  </p:sldLayoutIdLst>
  <p:txStyles>
    <p:titleStyle>
      <a:lvl1pPr algn="l" defTabSz="914400" rtl="0" eaLnBrk="1" latinLnBrk="0" hangingPunct="1">
        <a:lnSpc>
          <a:spcPct val="90000"/>
        </a:lnSpc>
        <a:spcBef>
          <a:spcPct val="0"/>
        </a:spcBef>
        <a:buNone/>
        <a:defRPr sz="4400" kern="1200">
          <a:solidFill>
            <a:schemeClr val="tx1"/>
          </a:solidFill>
          <a:latin typeface="ITC Avant Garde Gothic LT" charset="0"/>
          <a:ea typeface="ITC Avant Garde Gothic LT" charset="0"/>
          <a:cs typeface="ITC Avant Garde Gothic LT" charset="0"/>
        </a:defRPr>
      </a:lvl1pPr>
    </p:titleStyle>
    <p:bodyStyle>
      <a:lvl1pPr marL="0" indent="0" algn="l" defTabSz="914400" rtl="0" eaLnBrk="1" latinLnBrk="0" hangingPunct="1">
        <a:lnSpc>
          <a:spcPct val="90000"/>
        </a:lnSpc>
        <a:spcBef>
          <a:spcPts val="1000"/>
        </a:spcBef>
        <a:buFont typeface="Arial"/>
        <a:buNone/>
        <a:defRPr sz="2800" kern="1200">
          <a:solidFill>
            <a:srgbClr val="5F5F5F"/>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800" b="0" i="0" kern="1200">
          <a:solidFill>
            <a:srgbClr val="5F5F5F"/>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800" kern="1200">
          <a:solidFill>
            <a:srgbClr val="5F5F5F"/>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600" kern="1200">
          <a:solidFill>
            <a:srgbClr val="5F5F5F"/>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600" b="0" i="0" kern="1200">
          <a:solidFill>
            <a:srgbClr val="5F5F5F"/>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rgbClr val="5F5F5F"/>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rgbClr val="5F5F5F"/>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26B43"/>
          </p15:clr>
        </p15:guide>
        <p15:guide id="2" pos="7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b="1" dirty="0"/>
            </a:br>
            <a:br>
              <a:rPr lang="en-US" b="1" dirty="0"/>
            </a:br>
            <a:br>
              <a:rPr lang="en-US" b="1" dirty="0"/>
            </a:br>
            <a:r>
              <a:rPr lang="en-US" b="1" dirty="0"/>
              <a:t>Hyperledger</a:t>
            </a:r>
          </a:p>
        </p:txBody>
      </p:sp>
    </p:spTree>
    <p:extLst>
      <p:ext uri="{BB962C8B-B14F-4D97-AF65-F5344CB8AC3E}">
        <p14:creationId xmlns:p14="http://schemas.microsoft.com/office/powerpoint/2010/main" val="617254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6" descr="Imagen que contiene objeto, reloj&#10;&#10;Descripción generada con confianza alta">
            <a:extLst>
              <a:ext uri="{FF2B5EF4-FFF2-40B4-BE49-F238E27FC236}">
                <a16:creationId xmlns:a16="http://schemas.microsoft.com/office/drawing/2014/main" id="{7BFF845D-420A-4418-80D6-3B8C92B515F0}"/>
              </a:ext>
            </a:extLst>
          </p:cNvPr>
          <p:cNvPicPr>
            <a:picLocks noChangeAspect="1"/>
          </p:cNvPicPr>
          <p:nvPr/>
        </p:nvPicPr>
        <p:blipFill>
          <a:blip r:embed="rId2"/>
          <a:stretch>
            <a:fillRect/>
          </a:stretch>
        </p:blipFill>
        <p:spPr>
          <a:xfrm>
            <a:off x="575299" y="2791206"/>
            <a:ext cx="4335786" cy="934416"/>
          </a:xfrm>
          <a:prstGeom prst="rect">
            <a:avLst/>
          </a:prstGeom>
        </p:spPr>
      </p:pic>
      <p:sp>
        <p:nvSpPr>
          <p:cNvPr id="2" name="Rectangle 1">
            <a:extLst>
              <a:ext uri="{FF2B5EF4-FFF2-40B4-BE49-F238E27FC236}">
                <a16:creationId xmlns:a16="http://schemas.microsoft.com/office/drawing/2014/main" id="{4C5DF43E-0B62-4FC7-832D-0226333C8DD9}"/>
              </a:ext>
            </a:extLst>
          </p:cNvPr>
          <p:cNvSpPr/>
          <p:nvPr/>
        </p:nvSpPr>
        <p:spPr>
          <a:xfrm>
            <a:off x="5170575" y="1180071"/>
            <a:ext cx="6446125" cy="4524315"/>
          </a:xfrm>
          <a:prstGeom prst="rect">
            <a:avLst/>
          </a:prstGeom>
        </p:spPr>
        <p:txBody>
          <a:bodyPr wrap="square">
            <a:spAutoFit/>
          </a:bodyPr>
          <a:lstStyle/>
          <a:p>
            <a:pPr marL="342900" indent="-342900">
              <a:buFont typeface="Wingdings" panose="05000000000000000000" pitchFamily="2" charset="2"/>
              <a:buChar char="ü"/>
            </a:pPr>
            <a:r>
              <a:rPr lang="en-US" dirty="0">
                <a:solidFill>
                  <a:schemeClr val="tx1">
                    <a:lumMod val="65000"/>
                    <a:lumOff val="35000"/>
                  </a:schemeClr>
                </a:solidFill>
              </a:rPr>
              <a:t>Permissioned and </a:t>
            </a:r>
            <a:r>
              <a:rPr lang="en-US" dirty="0" err="1">
                <a:solidFill>
                  <a:schemeClr val="tx1">
                    <a:lumMod val="65000"/>
                    <a:lumOff val="35000"/>
                  </a:schemeClr>
                </a:solidFill>
              </a:rPr>
              <a:t>permissionless</a:t>
            </a:r>
            <a:r>
              <a:rPr lang="en-US" dirty="0">
                <a:solidFill>
                  <a:schemeClr val="tx1">
                    <a:lumMod val="65000"/>
                    <a:lumOff val="35000"/>
                  </a:schemeClr>
                </a:solidFill>
              </a:rPr>
              <a:t> infrastructure</a:t>
            </a:r>
          </a:p>
          <a:p>
            <a:pPr marL="342900" indent="-342900">
              <a:buFont typeface="Wingdings" panose="05000000000000000000" pitchFamily="2" charset="2"/>
              <a:buChar char="ü"/>
            </a:pPr>
            <a:r>
              <a:rPr lang="en-US" dirty="0">
                <a:solidFill>
                  <a:schemeClr val="tx1">
                    <a:lumMod val="65000"/>
                    <a:lumOff val="35000"/>
                  </a:schemeClr>
                </a:solidFill>
              </a:rPr>
              <a:t>Modular blockchain architecture</a:t>
            </a:r>
          </a:p>
          <a:p>
            <a:pPr marL="342900" indent="-342900">
              <a:buFont typeface="Wingdings" panose="05000000000000000000" pitchFamily="2" charset="2"/>
              <a:buChar char="ü"/>
            </a:pPr>
            <a:r>
              <a:rPr lang="en-US" dirty="0">
                <a:solidFill>
                  <a:schemeClr val="tx1">
                    <a:lumMod val="65000"/>
                    <a:lumOff val="35000"/>
                  </a:schemeClr>
                </a:solidFill>
              </a:rPr>
              <a:t>Scalability, which is good for larger blockchain networks due to higher throughput</a:t>
            </a:r>
          </a:p>
          <a:p>
            <a:pPr marL="342900" indent="-342900">
              <a:buFont typeface="Wingdings" panose="05000000000000000000" pitchFamily="2" charset="2"/>
              <a:buChar char="ü"/>
            </a:pPr>
            <a:r>
              <a:rPr lang="en-US" dirty="0">
                <a:solidFill>
                  <a:schemeClr val="tx1">
                    <a:lumMod val="65000"/>
                    <a:lumOff val="35000"/>
                  </a:schemeClr>
                </a:solidFill>
              </a:rPr>
              <a:t>Many languages for transaction logic</a:t>
            </a:r>
          </a:p>
          <a:p>
            <a:pPr marL="342900" indent="-342900">
              <a:buFont typeface="Wingdings" panose="05000000000000000000" pitchFamily="2" charset="2"/>
              <a:buChar char="ü"/>
            </a:pPr>
            <a:r>
              <a:rPr lang="en-US" dirty="0">
                <a:solidFill>
                  <a:schemeClr val="tx1">
                    <a:lumMod val="65000"/>
                    <a:lumOff val="35000"/>
                  </a:schemeClr>
                </a:solidFill>
              </a:rPr>
              <a:t>On-chain governance that allows peers to vote on blockchain configuration</a:t>
            </a:r>
          </a:p>
          <a:p>
            <a:pPr marL="342900" indent="-342900">
              <a:buFont typeface="Wingdings" panose="05000000000000000000" pitchFamily="2" charset="2"/>
              <a:buChar char="ü"/>
            </a:pPr>
            <a:r>
              <a:rPr lang="en-US" dirty="0">
                <a:solidFill>
                  <a:schemeClr val="tx1">
                    <a:lumMod val="65000"/>
                    <a:lumOff val="35000"/>
                  </a:schemeClr>
                </a:solidFill>
              </a:rPr>
              <a:t>An advanced transaction execution engine that can process transactions in parallel to accelerate block creation and validation</a:t>
            </a:r>
          </a:p>
          <a:p>
            <a:pPr marL="342900" indent="-342900">
              <a:buFont typeface="Wingdings" panose="05000000000000000000" pitchFamily="2" charset="2"/>
              <a:buChar char="ü"/>
            </a:pPr>
            <a:r>
              <a:rPr lang="en-US" dirty="0">
                <a:solidFill>
                  <a:schemeClr val="tx1">
                    <a:lumMod val="65000"/>
                    <a:lumOff val="35000"/>
                  </a:schemeClr>
                </a:solidFill>
              </a:rPr>
              <a:t>Ethereum contract support with Seth, which allows participants to run Solidity smart contracts and integrate with Ethereum tooling</a:t>
            </a:r>
          </a:p>
          <a:p>
            <a:pPr marL="342900" indent="-342900">
              <a:buFont typeface="Wingdings" panose="05000000000000000000" pitchFamily="2" charset="2"/>
              <a:buChar char="ü"/>
            </a:pPr>
            <a:r>
              <a:rPr lang="en-US" dirty="0">
                <a:solidFill>
                  <a:schemeClr val="tx1">
                    <a:lumMod val="65000"/>
                    <a:lumOff val="35000"/>
                  </a:schemeClr>
                </a:solidFill>
              </a:rPr>
              <a:t>Dynamic consensus lets you upgrade or swap blockchain consensus protocol on the fly as the network grows</a:t>
            </a:r>
          </a:p>
          <a:p>
            <a:pPr marL="342900" indent="-342900">
              <a:buFont typeface="Wingdings" panose="05000000000000000000" pitchFamily="2" charset="2"/>
              <a:buChar char="ü"/>
            </a:pPr>
            <a:r>
              <a:rPr lang="en-US" dirty="0">
                <a:solidFill>
                  <a:schemeClr val="tx1">
                    <a:lumMod val="65000"/>
                    <a:lumOff val="35000"/>
                  </a:schemeClr>
                </a:solidFill>
              </a:rPr>
              <a:t>Transaction batching</a:t>
            </a:r>
          </a:p>
        </p:txBody>
      </p:sp>
      <p:sp>
        <p:nvSpPr>
          <p:cNvPr id="6" name="Content Placeholder 4">
            <a:extLst>
              <a:ext uri="{FF2B5EF4-FFF2-40B4-BE49-F238E27FC236}">
                <a16:creationId xmlns:a16="http://schemas.microsoft.com/office/drawing/2014/main" id="{71266A02-FA4C-482A-8988-C4355C0553BA}"/>
              </a:ext>
            </a:extLst>
          </p:cNvPr>
          <p:cNvSpPr>
            <a:spLocks noGrp="1"/>
          </p:cNvSpPr>
          <p:nvPr>
            <p:ph idx="1"/>
          </p:nvPr>
        </p:nvSpPr>
        <p:spPr>
          <a:xfrm>
            <a:off x="5170575" y="342900"/>
            <a:ext cx="6432145" cy="781565"/>
          </a:xfrm>
        </p:spPr>
        <p:txBody>
          <a:bodyPr>
            <a:noAutofit/>
          </a:bodyPr>
          <a:lstStyle/>
          <a:p>
            <a:pPr lvl="5"/>
            <a:r>
              <a:rPr lang="en-US" sz="3600" dirty="0">
                <a:solidFill>
                  <a:srgbClr val="FF0000"/>
                </a:solidFill>
              </a:rPr>
              <a:t>Features:</a:t>
            </a:r>
          </a:p>
        </p:txBody>
      </p:sp>
    </p:spTree>
    <p:extLst>
      <p:ext uri="{BB962C8B-B14F-4D97-AF65-F5344CB8AC3E}">
        <p14:creationId xmlns:p14="http://schemas.microsoft.com/office/powerpoint/2010/main" val="4167246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Consensus in Hyperledger Sawtooth</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186248"/>
            <a:ext cx="10515600" cy="1754658"/>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Hyperledger Sawtooth facilitates pluggable consensus for both lottery and voting algorithms. By default, Hyperledger Sawtooth uses a lottery-based, Nakamoto consensus algorithm called </a:t>
            </a:r>
            <a:r>
              <a:rPr lang="en-US" sz="2400" dirty="0" err="1"/>
              <a:t>PoET</a:t>
            </a:r>
            <a:r>
              <a:rPr lang="en-US" sz="2400" dirty="0"/>
              <a:t>. As with Bitcoin’s </a:t>
            </a:r>
            <a:r>
              <a:rPr lang="en-US" sz="2400" dirty="0" err="1"/>
              <a:t>PoW</a:t>
            </a:r>
            <a:r>
              <a:rPr lang="en-US" sz="2400" dirty="0"/>
              <a:t>, </a:t>
            </a:r>
            <a:r>
              <a:rPr lang="en-US" sz="2400" dirty="0" err="1"/>
              <a:t>PoET</a:t>
            </a:r>
            <a:r>
              <a:rPr lang="en-US" sz="2400" dirty="0"/>
              <a:t> uses a lottery for leader election based on a guaranteed wait time provided through a Trusted Execution Environment (TEE)</a:t>
            </a:r>
          </a:p>
        </p:txBody>
      </p:sp>
      <p:pic>
        <p:nvPicPr>
          <p:cNvPr id="3" name="Picture 2">
            <a:extLst>
              <a:ext uri="{FF2B5EF4-FFF2-40B4-BE49-F238E27FC236}">
                <a16:creationId xmlns:a16="http://schemas.microsoft.com/office/drawing/2014/main" id="{41AE77C9-03A8-48E0-98A6-B80071BABDFA}"/>
              </a:ext>
            </a:extLst>
          </p:cNvPr>
          <p:cNvPicPr>
            <a:picLocks noChangeAspect="1"/>
          </p:cNvPicPr>
          <p:nvPr/>
        </p:nvPicPr>
        <p:blipFill>
          <a:blip r:embed="rId2"/>
          <a:stretch>
            <a:fillRect/>
          </a:stretch>
        </p:blipFill>
        <p:spPr>
          <a:xfrm>
            <a:off x="3626215" y="2990335"/>
            <a:ext cx="4939570" cy="3444940"/>
          </a:xfrm>
          <a:prstGeom prst="rect">
            <a:avLst/>
          </a:prstGeom>
        </p:spPr>
      </p:pic>
    </p:spTree>
    <p:extLst>
      <p:ext uri="{BB962C8B-B14F-4D97-AF65-F5344CB8AC3E}">
        <p14:creationId xmlns:p14="http://schemas.microsoft.com/office/powerpoint/2010/main" val="1734515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5DF43E-0B62-4FC7-832D-0226333C8DD9}"/>
              </a:ext>
            </a:extLst>
          </p:cNvPr>
          <p:cNvSpPr/>
          <p:nvPr/>
        </p:nvSpPr>
        <p:spPr>
          <a:xfrm>
            <a:off x="5170575" y="1180071"/>
            <a:ext cx="6446125" cy="3416320"/>
          </a:xfrm>
          <a:prstGeom prst="rect">
            <a:avLst/>
          </a:prstGeom>
        </p:spPr>
        <p:txBody>
          <a:bodyPr wrap="square">
            <a:spAutoFit/>
          </a:bodyPr>
          <a:lstStyle/>
          <a:p>
            <a:pPr marL="342900" indent="-342900">
              <a:buFont typeface="Wingdings" panose="05000000000000000000" pitchFamily="2" charset="2"/>
              <a:buChar char="ü"/>
            </a:pPr>
            <a:r>
              <a:rPr lang="en-US" dirty="0">
                <a:solidFill>
                  <a:schemeClr val="tx1">
                    <a:lumMod val="65000"/>
                    <a:lumOff val="35000"/>
                  </a:schemeClr>
                </a:solidFill>
              </a:rPr>
              <a:t>Creation and management of custom complex assets, such as currencies or indivisible rights, serial numbers, patents, etc.</a:t>
            </a:r>
          </a:p>
          <a:p>
            <a:pPr marL="342900" indent="-342900">
              <a:buFont typeface="Wingdings" panose="05000000000000000000" pitchFamily="2" charset="2"/>
              <a:buChar char="ü"/>
            </a:pPr>
            <a:r>
              <a:rPr lang="en-US" dirty="0">
                <a:solidFill>
                  <a:schemeClr val="tx1">
                    <a:lumMod val="65000"/>
                    <a:lumOff val="35000"/>
                  </a:schemeClr>
                </a:solidFill>
              </a:rPr>
              <a:t>Management of user accounts</a:t>
            </a:r>
          </a:p>
          <a:p>
            <a:pPr marL="342900" indent="-342900">
              <a:buFont typeface="Wingdings" panose="05000000000000000000" pitchFamily="2" charset="2"/>
              <a:buChar char="ü"/>
            </a:pPr>
            <a:r>
              <a:rPr lang="en-US" dirty="0">
                <a:solidFill>
                  <a:schemeClr val="tx1">
                    <a:lumMod val="65000"/>
                    <a:lumOff val="35000"/>
                  </a:schemeClr>
                </a:solidFill>
              </a:rPr>
              <a:t>Taxonomy of accounts based on domains — or sub-ledgers in the system</a:t>
            </a:r>
          </a:p>
          <a:p>
            <a:pPr marL="342900" indent="-342900">
              <a:buFont typeface="Wingdings" panose="05000000000000000000" pitchFamily="2" charset="2"/>
              <a:buChar char="ü"/>
            </a:pPr>
            <a:r>
              <a:rPr lang="en-US" dirty="0">
                <a:solidFill>
                  <a:schemeClr val="tx1">
                    <a:lumMod val="65000"/>
                    <a:lumOff val="35000"/>
                  </a:schemeClr>
                </a:solidFill>
              </a:rPr>
              <a:t>The system of rights and verification of user permissions for the execution of transactions and queries in the system</a:t>
            </a:r>
          </a:p>
          <a:p>
            <a:pPr marL="342900" indent="-342900">
              <a:buFont typeface="Wingdings" panose="05000000000000000000" pitchFamily="2" charset="2"/>
              <a:buChar char="ü"/>
            </a:pPr>
            <a:r>
              <a:rPr lang="en-US" dirty="0">
                <a:solidFill>
                  <a:schemeClr val="tx1">
                    <a:lumMod val="65000"/>
                    <a:lumOff val="35000"/>
                  </a:schemeClr>
                </a:solidFill>
              </a:rPr>
              <a:t>Emphasis on mobile application development </a:t>
            </a:r>
          </a:p>
          <a:p>
            <a:pPr marL="342900" indent="-342900">
              <a:buFont typeface="Wingdings" panose="05000000000000000000" pitchFamily="2" charset="2"/>
              <a:buChar char="ü"/>
            </a:pPr>
            <a:r>
              <a:rPr lang="en-US" dirty="0">
                <a:solidFill>
                  <a:schemeClr val="tx1">
                    <a:lumMod val="65000"/>
                    <a:lumOff val="35000"/>
                  </a:schemeClr>
                </a:solidFill>
              </a:rPr>
              <a:t>Validation of business rules for transactions and queries in the system</a:t>
            </a:r>
          </a:p>
          <a:p>
            <a:pPr marL="342900" indent="-342900">
              <a:buFont typeface="Wingdings" panose="05000000000000000000" pitchFamily="2" charset="2"/>
              <a:buChar char="ü"/>
            </a:pPr>
            <a:r>
              <a:rPr lang="en-US" dirty="0">
                <a:solidFill>
                  <a:schemeClr val="tx1">
                    <a:lumMod val="65000"/>
                    <a:lumOff val="35000"/>
                  </a:schemeClr>
                </a:solidFill>
              </a:rPr>
              <a:t>YAC consensus algorithm</a:t>
            </a:r>
          </a:p>
        </p:txBody>
      </p:sp>
      <p:sp>
        <p:nvSpPr>
          <p:cNvPr id="6" name="Content Placeholder 4">
            <a:extLst>
              <a:ext uri="{FF2B5EF4-FFF2-40B4-BE49-F238E27FC236}">
                <a16:creationId xmlns:a16="http://schemas.microsoft.com/office/drawing/2014/main" id="{71266A02-FA4C-482A-8988-C4355C0553BA}"/>
              </a:ext>
            </a:extLst>
          </p:cNvPr>
          <p:cNvSpPr>
            <a:spLocks noGrp="1"/>
          </p:cNvSpPr>
          <p:nvPr>
            <p:ph idx="1"/>
          </p:nvPr>
        </p:nvSpPr>
        <p:spPr>
          <a:xfrm>
            <a:off x="5170575" y="342900"/>
            <a:ext cx="6432145" cy="781565"/>
          </a:xfrm>
        </p:spPr>
        <p:txBody>
          <a:bodyPr>
            <a:noAutofit/>
          </a:bodyPr>
          <a:lstStyle/>
          <a:p>
            <a:pPr lvl="5"/>
            <a:r>
              <a:rPr lang="en-US" sz="3600" dirty="0">
                <a:solidFill>
                  <a:srgbClr val="FF0000"/>
                </a:solidFill>
              </a:rPr>
              <a:t>Features:</a:t>
            </a:r>
          </a:p>
        </p:txBody>
      </p:sp>
      <p:pic>
        <p:nvPicPr>
          <p:cNvPr id="5" name="Imagen 7">
            <a:extLst>
              <a:ext uri="{FF2B5EF4-FFF2-40B4-BE49-F238E27FC236}">
                <a16:creationId xmlns:a16="http://schemas.microsoft.com/office/drawing/2014/main" id="{28ED73E4-E6F3-4949-A057-1D7F4F7EB36E}"/>
              </a:ext>
            </a:extLst>
          </p:cNvPr>
          <p:cNvPicPr>
            <a:picLocks noChangeAspect="1"/>
          </p:cNvPicPr>
          <p:nvPr/>
        </p:nvPicPr>
        <p:blipFill>
          <a:blip r:embed="rId2"/>
          <a:stretch>
            <a:fillRect/>
          </a:stretch>
        </p:blipFill>
        <p:spPr>
          <a:xfrm>
            <a:off x="575299" y="2752487"/>
            <a:ext cx="3613759" cy="1011853"/>
          </a:xfrm>
          <a:prstGeom prst="rect">
            <a:avLst/>
          </a:prstGeom>
        </p:spPr>
      </p:pic>
    </p:spTree>
    <p:extLst>
      <p:ext uri="{BB962C8B-B14F-4D97-AF65-F5344CB8AC3E}">
        <p14:creationId xmlns:p14="http://schemas.microsoft.com/office/powerpoint/2010/main" val="1493820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Consensus in Hyperledger </a:t>
            </a:r>
            <a:r>
              <a:rPr lang="en-US" sz="3600" dirty="0" err="1">
                <a:solidFill>
                  <a:srgbClr val="FF0000"/>
                </a:solidFill>
              </a:rPr>
              <a:t>Iroha</a:t>
            </a:r>
            <a:endParaRPr lang="en-US" sz="3600" dirty="0">
              <a:solidFill>
                <a:srgbClr val="FF0000"/>
              </a:solidFill>
            </a:endParaRPr>
          </a:p>
        </p:txBody>
      </p:sp>
      <p:pic>
        <p:nvPicPr>
          <p:cNvPr id="2" name="Picture 1">
            <a:extLst>
              <a:ext uri="{FF2B5EF4-FFF2-40B4-BE49-F238E27FC236}">
                <a16:creationId xmlns:a16="http://schemas.microsoft.com/office/drawing/2014/main" id="{F096F531-8778-466B-8694-6DA79FB94F0C}"/>
              </a:ext>
            </a:extLst>
          </p:cNvPr>
          <p:cNvPicPr>
            <a:picLocks noChangeAspect="1"/>
          </p:cNvPicPr>
          <p:nvPr/>
        </p:nvPicPr>
        <p:blipFill>
          <a:blip r:embed="rId2"/>
          <a:stretch>
            <a:fillRect/>
          </a:stretch>
        </p:blipFill>
        <p:spPr>
          <a:xfrm>
            <a:off x="2457450" y="1452562"/>
            <a:ext cx="7277100" cy="3952875"/>
          </a:xfrm>
          <a:prstGeom prst="rect">
            <a:avLst/>
          </a:prstGeom>
        </p:spPr>
      </p:pic>
    </p:spTree>
    <p:extLst>
      <p:ext uri="{BB962C8B-B14F-4D97-AF65-F5344CB8AC3E}">
        <p14:creationId xmlns:p14="http://schemas.microsoft.com/office/powerpoint/2010/main" val="946392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5DF43E-0B62-4FC7-832D-0226333C8DD9}"/>
              </a:ext>
            </a:extLst>
          </p:cNvPr>
          <p:cNvSpPr/>
          <p:nvPr/>
        </p:nvSpPr>
        <p:spPr>
          <a:xfrm>
            <a:off x="5170575" y="1180071"/>
            <a:ext cx="6446125" cy="2031325"/>
          </a:xfrm>
          <a:prstGeom prst="rect">
            <a:avLst/>
          </a:prstGeom>
        </p:spPr>
        <p:txBody>
          <a:bodyPr wrap="square">
            <a:spAutoFit/>
          </a:bodyPr>
          <a:lstStyle/>
          <a:p>
            <a:pPr marL="342900" indent="-342900">
              <a:buFont typeface="Wingdings" panose="05000000000000000000" pitchFamily="2" charset="2"/>
              <a:buChar char="ü"/>
            </a:pPr>
            <a:r>
              <a:rPr lang="en-US" dirty="0">
                <a:solidFill>
                  <a:schemeClr val="tx1">
                    <a:lumMod val="65000"/>
                    <a:lumOff val="35000"/>
                  </a:schemeClr>
                </a:solidFill>
              </a:rPr>
              <a:t>Build for decentralized Identity</a:t>
            </a:r>
          </a:p>
          <a:p>
            <a:pPr marL="342900" indent="-342900">
              <a:buFont typeface="Wingdings" panose="05000000000000000000" pitchFamily="2" charset="2"/>
              <a:buChar char="ü"/>
            </a:pPr>
            <a:r>
              <a:rPr lang="en-US" dirty="0">
                <a:solidFill>
                  <a:schemeClr val="tx1">
                    <a:lumMod val="65000"/>
                    <a:lumOff val="35000"/>
                  </a:schemeClr>
                </a:solidFill>
              </a:rPr>
              <a:t>Allows individuals to manage and control their digital identities. Rather than having businesses store huge amounts of personal data of individuals, Hyperledger Indy allows businesses to store pointers to identity.</a:t>
            </a:r>
          </a:p>
          <a:p>
            <a:pPr marL="342900" indent="-342900">
              <a:buFont typeface="Wingdings" panose="05000000000000000000" pitchFamily="2" charset="2"/>
              <a:buChar char="ü"/>
            </a:pPr>
            <a:r>
              <a:rPr lang="en-US" dirty="0">
                <a:solidFill>
                  <a:schemeClr val="tx1">
                    <a:lumMod val="65000"/>
                    <a:lumOff val="35000"/>
                  </a:schemeClr>
                </a:solidFill>
              </a:rPr>
              <a:t>RBFT (Redundant Byzantine Fault Tolerance)</a:t>
            </a:r>
          </a:p>
          <a:p>
            <a:pPr marL="342900" indent="-342900">
              <a:buFont typeface="Wingdings" panose="05000000000000000000" pitchFamily="2" charset="2"/>
              <a:buChar char="ü"/>
            </a:pPr>
            <a:r>
              <a:rPr lang="en-US" dirty="0">
                <a:solidFill>
                  <a:schemeClr val="tx1">
                    <a:lumMod val="65000"/>
                    <a:lumOff val="35000"/>
                  </a:schemeClr>
                </a:solidFill>
              </a:rPr>
              <a:t>It still in incubation state</a:t>
            </a:r>
          </a:p>
        </p:txBody>
      </p:sp>
      <p:sp>
        <p:nvSpPr>
          <p:cNvPr id="6" name="Content Placeholder 4">
            <a:extLst>
              <a:ext uri="{FF2B5EF4-FFF2-40B4-BE49-F238E27FC236}">
                <a16:creationId xmlns:a16="http://schemas.microsoft.com/office/drawing/2014/main" id="{71266A02-FA4C-482A-8988-C4355C0553BA}"/>
              </a:ext>
            </a:extLst>
          </p:cNvPr>
          <p:cNvSpPr>
            <a:spLocks noGrp="1"/>
          </p:cNvSpPr>
          <p:nvPr>
            <p:ph idx="1"/>
          </p:nvPr>
        </p:nvSpPr>
        <p:spPr>
          <a:xfrm>
            <a:off x="5170575" y="342900"/>
            <a:ext cx="6432145" cy="781565"/>
          </a:xfrm>
        </p:spPr>
        <p:txBody>
          <a:bodyPr>
            <a:noAutofit/>
          </a:bodyPr>
          <a:lstStyle/>
          <a:p>
            <a:pPr lvl="5"/>
            <a:r>
              <a:rPr lang="en-US" sz="3600" dirty="0">
                <a:solidFill>
                  <a:srgbClr val="FF0000"/>
                </a:solidFill>
              </a:rPr>
              <a:t>Features:</a:t>
            </a:r>
          </a:p>
        </p:txBody>
      </p:sp>
      <p:pic>
        <p:nvPicPr>
          <p:cNvPr id="7" name="Imagen 10" descr="Imagen que contiene texto&#10;&#10;Descripción generada con confianza alta">
            <a:extLst>
              <a:ext uri="{FF2B5EF4-FFF2-40B4-BE49-F238E27FC236}">
                <a16:creationId xmlns:a16="http://schemas.microsoft.com/office/drawing/2014/main" id="{E00A48AB-A4FF-4FFE-BE4E-6867D790342D}"/>
              </a:ext>
            </a:extLst>
          </p:cNvPr>
          <p:cNvPicPr>
            <a:picLocks noChangeAspect="1"/>
          </p:cNvPicPr>
          <p:nvPr/>
        </p:nvPicPr>
        <p:blipFill>
          <a:blip r:embed="rId2"/>
          <a:stretch>
            <a:fillRect/>
          </a:stretch>
        </p:blipFill>
        <p:spPr>
          <a:xfrm>
            <a:off x="698866" y="2754853"/>
            <a:ext cx="3613759" cy="1066800"/>
          </a:xfrm>
          <a:prstGeom prst="rect">
            <a:avLst/>
          </a:prstGeom>
        </p:spPr>
      </p:pic>
    </p:spTree>
    <p:extLst>
      <p:ext uri="{BB962C8B-B14F-4D97-AF65-F5344CB8AC3E}">
        <p14:creationId xmlns:p14="http://schemas.microsoft.com/office/powerpoint/2010/main" val="1833921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Consensus in Hyperledger Indy</a:t>
            </a:r>
          </a:p>
        </p:txBody>
      </p:sp>
      <p:pic>
        <p:nvPicPr>
          <p:cNvPr id="3" name="Picture 2">
            <a:extLst>
              <a:ext uri="{FF2B5EF4-FFF2-40B4-BE49-F238E27FC236}">
                <a16:creationId xmlns:a16="http://schemas.microsoft.com/office/drawing/2014/main" id="{86F2843E-D066-4AD5-B172-DBE86773C7A0}"/>
              </a:ext>
            </a:extLst>
          </p:cNvPr>
          <p:cNvPicPr>
            <a:picLocks noChangeAspect="1"/>
          </p:cNvPicPr>
          <p:nvPr/>
        </p:nvPicPr>
        <p:blipFill>
          <a:blip r:embed="rId2"/>
          <a:stretch>
            <a:fillRect/>
          </a:stretch>
        </p:blipFill>
        <p:spPr>
          <a:xfrm>
            <a:off x="2400441" y="1922634"/>
            <a:ext cx="7391118" cy="3390772"/>
          </a:xfrm>
          <a:prstGeom prst="rect">
            <a:avLst/>
          </a:prstGeom>
        </p:spPr>
      </p:pic>
    </p:spTree>
    <p:extLst>
      <p:ext uri="{BB962C8B-B14F-4D97-AF65-F5344CB8AC3E}">
        <p14:creationId xmlns:p14="http://schemas.microsoft.com/office/powerpoint/2010/main" val="3052500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AF57BA-3584-4D2E-95A6-490D00F65A8B}"/>
              </a:ext>
            </a:extLst>
          </p:cNvPr>
          <p:cNvPicPr>
            <a:picLocks noChangeAspect="1"/>
          </p:cNvPicPr>
          <p:nvPr/>
        </p:nvPicPr>
        <p:blipFill>
          <a:blip r:embed="rId2"/>
          <a:stretch>
            <a:fillRect/>
          </a:stretch>
        </p:blipFill>
        <p:spPr>
          <a:xfrm>
            <a:off x="698866" y="2667984"/>
            <a:ext cx="4305620" cy="1139394"/>
          </a:xfrm>
          <a:prstGeom prst="rect">
            <a:avLst/>
          </a:prstGeom>
        </p:spPr>
      </p:pic>
      <p:sp>
        <p:nvSpPr>
          <p:cNvPr id="2" name="Rectangle 1">
            <a:extLst>
              <a:ext uri="{FF2B5EF4-FFF2-40B4-BE49-F238E27FC236}">
                <a16:creationId xmlns:a16="http://schemas.microsoft.com/office/drawing/2014/main" id="{4C5DF43E-0B62-4FC7-832D-0226333C8DD9}"/>
              </a:ext>
            </a:extLst>
          </p:cNvPr>
          <p:cNvSpPr/>
          <p:nvPr/>
        </p:nvSpPr>
        <p:spPr>
          <a:xfrm>
            <a:off x="5170575" y="1180071"/>
            <a:ext cx="6446125" cy="1754326"/>
          </a:xfrm>
          <a:prstGeom prst="rect">
            <a:avLst/>
          </a:prstGeom>
        </p:spPr>
        <p:txBody>
          <a:bodyPr wrap="square">
            <a:spAutoFit/>
          </a:bodyPr>
          <a:lstStyle/>
          <a:p>
            <a:pPr marL="342900" indent="-342900">
              <a:buFont typeface="Wingdings" panose="05000000000000000000" pitchFamily="2" charset="2"/>
              <a:buChar char="ü"/>
            </a:pPr>
            <a:r>
              <a:rPr lang="en-US" dirty="0">
                <a:solidFill>
                  <a:schemeClr val="tx1">
                    <a:lumMod val="65000"/>
                    <a:lumOff val="35000"/>
                  </a:schemeClr>
                </a:solidFill>
              </a:rPr>
              <a:t>Hyperledger Burrow provides a modular blockchain client with a permissioned smart contract interpreter partially developed to the specification of the Ethereum Virtual Machine</a:t>
            </a:r>
          </a:p>
          <a:p>
            <a:pPr marL="342900" indent="-342900">
              <a:buFont typeface="Wingdings" panose="05000000000000000000" pitchFamily="2" charset="2"/>
              <a:buChar char="ü"/>
            </a:pPr>
            <a:r>
              <a:rPr lang="en-US" dirty="0">
                <a:solidFill>
                  <a:schemeClr val="tx1">
                    <a:lumMod val="65000"/>
                    <a:lumOff val="35000"/>
                  </a:schemeClr>
                </a:solidFill>
              </a:rPr>
              <a:t>Permissioned Ethereum Virtual Machine</a:t>
            </a:r>
          </a:p>
          <a:p>
            <a:pPr marL="342900" indent="-342900">
              <a:buFont typeface="Wingdings" panose="05000000000000000000" pitchFamily="2" charset="2"/>
              <a:buChar char="ü"/>
            </a:pPr>
            <a:r>
              <a:rPr lang="en-US" dirty="0">
                <a:solidFill>
                  <a:schemeClr val="tx1">
                    <a:lumMod val="65000"/>
                    <a:lumOff val="35000"/>
                  </a:schemeClr>
                </a:solidFill>
              </a:rPr>
              <a:t>It still in incubation state</a:t>
            </a:r>
          </a:p>
        </p:txBody>
      </p:sp>
      <p:sp>
        <p:nvSpPr>
          <p:cNvPr id="6" name="Content Placeholder 4">
            <a:extLst>
              <a:ext uri="{FF2B5EF4-FFF2-40B4-BE49-F238E27FC236}">
                <a16:creationId xmlns:a16="http://schemas.microsoft.com/office/drawing/2014/main" id="{71266A02-FA4C-482A-8988-C4355C0553BA}"/>
              </a:ext>
            </a:extLst>
          </p:cNvPr>
          <p:cNvSpPr>
            <a:spLocks noGrp="1"/>
          </p:cNvSpPr>
          <p:nvPr>
            <p:ph idx="1"/>
          </p:nvPr>
        </p:nvSpPr>
        <p:spPr>
          <a:xfrm>
            <a:off x="5170575" y="342900"/>
            <a:ext cx="6432145" cy="781565"/>
          </a:xfrm>
        </p:spPr>
        <p:txBody>
          <a:bodyPr>
            <a:noAutofit/>
          </a:bodyPr>
          <a:lstStyle/>
          <a:p>
            <a:pPr lvl="5"/>
            <a:r>
              <a:rPr lang="en-US" sz="3600" dirty="0">
                <a:solidFill>
                  <a:srgbClr val="FF0000"/>
                </a:solidFill>
              </a:rPr>
              <a:t>Features:</a:t>
            </a:r>
          </a:p>
        </p:txBody>
      </p:sp>
    </p:spTree>
    <p:extLst>
      <p:ext uri="{BB962C8B-B14F-4D97-AF65-F5344CB8AC3E}">
        <p14:creationId xmlns:p14="http://schemas.microsoft.com/office/powerpoint/2010/main" val="3743433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5DF43E-0B62-4FC7-832D-0226333C8DD9}"/>
              </a:ext>
            </a:extLst>
          </p:cNvPr>
          <p:cNvSpPr/>
          <p:nvPr/>
        </p:nvSpPr>
        <p:spPr>
          <a:xfrm>
            <a:off x="5170575" y="1180071"/>
            <a:ext cx="6446125" cy="2585323"/>
          </a:xfrm>
          <a:prstGeom prst="rect">
            <a:avLst/>
          </a:prstGeom>
        </p:spPr>
        <p:txBody>
          <a:bodyPr wrap="square">
            <a:spAutoFit/>
          </a:bodyPr>
          <a:lstStyle/>
          <a:p>
            <a:pPr marL="342900" indent="-342900">
              <a:buFont typeface="Wingdings" panose="05000000000000000000" pitchFamily="2" charset="2"/>
              <a:buChar char="ü"/>
            </a:pPr>
            <a:r>
              <a:rPr lang="en-US" dirty="0">
                <a:solidFill>
                  <a:schemeClr val="tx1">
                    <a:lumMod val="65000"/>
                    <a:lumOff val="35000"/>
                  </a:schemeClr>
                </a:solidFill>
              </a:rPr>
              <a:t>Allows consensus and membership components to be plug and play</a:t>
            </a:r>
          </a:p>
          <a:p>
            <a:pPr marL="342900" indent="-342900">
              <a:buFont typeface="Wingdings" panose="05000000000000000000" pitchFamily="2" charset="2"/>
              <a:buChar char="ü"/>
            </a:pPr>
            <a:r>
              <a:rPr lang="en-US" dirty="0">
                <a:solidFill>
                  <a:schemeClr val="tx1">
                    <a:lumMod val="65000"/>
                    <a:lumOff val="35000"/>
                  </a:schemeClr>
                </a:solidFill>
              </a:rPr>
              <a:t>Channels for sharing confidential information</a:t>
            </a:r>
          </a:p>
          <a:p>
            <a:pPr marL="342900" indent="-342900">
              <a:buFont typeface="Wingdings" panose="05000000000000000000" pitchFamily="2" charset="2"/>
              <a:buChar char="ü"/>
            </a:pPr>
            <a:r>
              <a:rPr lang="en-US" dirty="0">
                <a:solidFill>
                  <a:schemeClr val="tx1">
                    <a:lumMod val="65000"/>
                    <a:lumOff val="35000"/>
                  </a:schemeClr>
                </a:solidFill>
              </a:rPr>
              <a:t>Ordering Service delivers transactions consistently to peers in the network</a:t>
            </a:r>
          </a:p>
          <a:p>
            <a:pPr marL="342900" indent="-342900">
              <a:buFont typeface="Wingdings" panose="05000000000000000000" pitchFamily="2" charset="2"/>
              <a:buChar char="ü"/>
            </a:pPr>
            <a:r>
              <a:rPr lang="en-US" dirty="0">
                <a:solidFill>
                  <a:schemeClr val="tx1">
                    <a:lumMod val="65000"/>
                    <a:lumOff val="35000"/>
                  </a:schemeClr>
                </a:solidFill>
              </a:rPr>
              <a:t>Endorsement policies for transactions</a:t>
            </a:r>
          </a:p>
          <a:p>
            <a:pPr marL="342900" indent="-342900">
              <a:buFont typeface="Wingdings" panose="05000000000000000000" pitchFamily="2" charset="2"/>
              <a:buChar char="ü"/>
            </a:pPr>
            <a:r>
              <a:rPr lang="en-US" dirty="0">
                <a:solidFill>
                  <a:schemeClr val="tx1">
                    <a:lumMod val="65000"/>
                    <a:lumOff val="35000"/>
                  </a:schemeClr>
                </a:solidFill>
              </a:rPr>
              <a:t>CouchDB world state supports wide range of queries</a:t>
            </a:r>
          </a:p>
          <a:p>
            <a:pPr marL="342900" indent="-342900">
              <a:buFont typeface="Wingdings" panose="05000000000000000000" pitchFamily="2" charset="2"/>
              <a:buChar char="ü"/>
            </a:pPr>
            <a:r>
              <a:rPr lang="en-US" dirty="0">
                <a:solidFill>
                  <a:schemeClr val="tx1">
                    <a:lumMod val="65000"/>
                    <a:lumOff val="35000"/>
                  </a:schemeClr>
                </a:solidFill>
              </a:rPr>
              <a:t>Bring-your-own Membership Service Provider (MSP)</a:t>
            </a:r>
          </a:p>
          <a:p>
            <a:pPr marL="342900" indent="-342900">
              <a:buFont typeface="Wingdings" panose="05000000000000000000" pitchFamily="2" charset="2"/>
              <a:buChar char="ü"/>
            </a:pPr>
            <a:r>
              <a:rPr lang="en-US" dirty="0">
                <a:solidFill>
                  <a:schemeClr val="tx1">
                    <a:lumMod val="65000"/>
                    <a:lumOff val="35000"/>
                  </a:schemeClr>
                </a:solidFill>
              </a:rPr>
              <a:t>It is the most mature project of Hyperledger</a:t>
            </a:r>
          </a:p>
        </p:txBody>
      </p:sp>
      <p:sp>
        <p:nvSpPr>
          <p:cNvPr id="6" name="Content Placeholder 4">
            <a:extLst>
              <a:ext uri="{FF2B5EF4-FFF2-40B4-BE49-F238E27FC236}">
                <a16:creationId xmlns:a16="http://schemas.microsoft.com/office/drawing/2014/main" id="{71266A02-FA4C-482A-8988-C4355C0553BA}"/>
              </a:ext>
            </a:extLst>
          </p:cNvPr>
          <p:cNvSpPr>
            <a:spLocks noGrp="1"/>
          </p:cNvSpPr>
          <p:nvPr>
            <p:ph idx="1"/>
          </p:nvPr>
        </p:nvSpPr>
        <p:spPr>
          <a:xfrm>
            <a:off x="5170575" y="342900"/>
            <a:ext cx="6432145" cy="781565"/>
          </a:xfrm>
        </p:spPr>
        <p:txBody>
          <a:bodyPr>
            <a:noAutofit/>
          </a:bodyPr>
          <a:lstStyle/>
          <a:p>
            <a:pPr lvl="5"/>
            <a:r>
              <a:rPr lang="en-US" sz="3600" dirty="0">
                <a:solidFill>
                  <a:srgbClr val="FF0000"/>
                </a:solidFill>
              </a:rPr>
              <a:t>Features:</a:t>
            </a:r>
          </a:p>
        </p:txBody>
      </p:sp>
      <p:pic>
        <p:nvPicPr>
          <p:cNvPr id="7" name="Imagen 8" descr="Imagen que contiene objeto, texto&#10;&#10;Descripción generada con confianza alta">
            <a:extLst>
              <a:ext uri="{FF2B5EF4-FFF2-40B4-BE49-F238E27FC236}">
                <a16:creationId xmlns:a16="http://schemas.microsoft.com/office/drawing/2014/main" id="{8A2D6A5B-217E-49BF-9987-C56CDF5A85DB}"/>
              </a:ext>
            </a:extLst>
          </p:cNvPr>
          <p:cNvPicPr>
            <a:picLocks noChangeAspect="1"/>
          </p:cNvPicPr>
          <p:nvPr/>
        </p:nvPicPr>
        <p:blipFill>
          <a:blip r:embed="rId2"/>
          <a:stretch>
            <a:fillRect/>
          </a:stretch>
        </p:blipFill>
        <p:spPr>
          <a:xfrm>
            <a:off x="698866" y="2667984"/>
            <a:ext cx="3821727" cy="1066801"/>
          </a:xfrm>
          <a:prstGeom prst="rect">
            <a:avLst/>
          </a:prstGeom>
        </p:spPr>
      </p:pic>
    </p:spTree>
    <p:extLst>
      <p:ext uri="{BB962C8B-B14F-4D97-AF65-F5344CB8AC3E}">
        <p14:creationId xmlns:p14="http://schemas.microsoft.com/office/powerpoint/2010/main" val="23023387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Hyperledger Tools</a:t>
            </a:r>
            <a:endParaRPr lang="en-US" dirty="0"/>
          </a:p>
        </p:txBody>
      </p:sp>
    </p:spTree>
    <p:extLst>
      <p:ext uri="{BB962C8B-B14F-4D97-AF65-F5344CB8AC3E}">
        <p14:creationId xmlns:p14="http://schemas.microsoft.com/office/powerpoint/2010/main" val="1696418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682FD62-687F-4357-9917-E5628A2ADBCE}"/>
              </a:ext>
            </a:extLst>
          </p:cNvPr>
          <p:cNvPicPr>
            <a:picLocks noChangeAspect="1"/>
          </p:cNvPicPr>
          <p:nvPr/>
        </p:nvPicPr>
        <p:blipFill>
          <a:blip r:embed="rId2"/>
          <a:stretch>
            <a:fillRect/>
          </a:stretch>
        </p:blipFill>
        <p:spPr>
          <a:xfrm>
            <a:off x="860438" y="674167"/>
            <a:ext cx="3231867" cy="920348"/>
          </a:xfrm>
          <a:prstGeom prst="rect">
            <a:avLst/>
          </a:prstGeom>
        </p:spPr>
      </p:pic>
      <p:pic>
        <p:nvPicPr>
          <p:cNvPr id="9" name="Picture 8">
            <a:extLst>
              <a:ext uri="{FF2B5EF4-FFF2-40B4-BE49-F238E27FC236}">
                <a16:creationId xmlns:a16="http://schemas.microsoft.com/office/drawing/2014/main" id="{F2F9000B-7CAE-4719-8DBE-9E25723C84BC}"/>
              </a:ext>
            </a:extLst>
          </p:cNvPr>
          <p:cNvPicPr>
            <a:picLocks noChangeAspect="1"/>
          </p:cNvPicPr>
          <p:nvPr/>
        </p:nvPicPr>
        <p:blipFill>
          <a:blip r:embed="rId3"/>
          <a:stretch>
            <a:fillRect/>
          </a:stretch>
        </p:blipFill>
        <p:spPr>
          <a:xfrm>
            <a:off x="6542014" y="674167"/>
            <a:ext cx="4270512" cy="920348"/>
          </a:xfrm>
          <a:prstGeom prst="rect">
            <a:avLst/>
          </a:prstGeom>
        </p:spPr>
      </p:pic>
      <p:pic>
        <p:nvPicPr>
          <p:cNvPr id="11" name="Picture 10">
            <a:extLst>
              <a:ext uri="{FF2B5EF4-FFF2-40B4-BE49-F238E27FC236}">
                <a16:creationId xmlns:a16="http://schemas.microsoft.com/office/drawing/2014/main" id="{BFD02D24-0863-43BC-8B82-6537230CE1C8}"/>
              </a:ext>
            </a:extLst>
          </p:cNvPr>
          <p:cNvPicPr>
            <a:picLocks noChangeAspect="1"/>
          </p:cNvPicPr>
          <p:nvPr/>
        </p:nvPicPr>
        <p:blipFill>
          <a:blip r:embed="rId4"/>
          <a:stretch>
            <a:fillRect/>
          </a:stretch>
        </p:blipFill>
        <p:spPr>
          <a:xfrm>
            <a:off x="1196872" y="3366670"/>
            <a:ext cx="3671690" cy="825587"/>
          </a:xfrm>
          <a:prstGeom prst="rect">
            <a:avLst/>
          </a:prstGeom>
        </p:spPr>
      </p:pic>
      <p:pic>
        <p:nvPicPr>
          <p:cNvPr id="13" name="Picture 12">
            <a:extLst>
              <a:ext uri="{FF2B5EF4-FFF2-40B4-BE49-F238E27FC236}">
                <a16:creationId xmlns:a16="http://schemas.microsoft.com/office/drawing/2014/main" id="{5DDDB42D-444B-4CDF-AB9F-6B71882A8525}"/>
              </a:ext>
            </a:extLst>
          </p:cNvPr>
          <p:cNvPicPr>
            <a:picLocks noChangeAspect="1"/>
          </p:cNvPicPr>
          <p:nvPr/>
        </p:nvPicPr>
        <p:blipFill>
          <a:blip r:embed="rId5"/>
          <a:stretch>
            <a:fillRect/>
          </a:stretch>
        </p:blipFill>
        <p:spPr>
          <a:xfrm>
            <a:off x="6542014" y="3361038"/>
            <a:ext cx="2850291" cy="822764"/>
          </a:xfrm>
          <a:prstGeom prst="rect">
            <a:avLst/>
          </a:prstGeom>
        </p:spPr>
      </p:pic>
      <p:sp>
        <p:nvSpPr>
          <p:cNvPr id="14" name="Rectangle 13">
            <a:extLst>
              <a:ext uri="{FF2B5EF4-FFF2-40B4-BE49-F238E27FC236}">
                <a16:creationId xmlns:a16="http://schemas.microsoft.com/office/drawing/2014/main" id="{A450ADD4-6AA9-4E60-A789-DECB5FE8AC2D}"/>
              </a:ext>
            </a:extLst>
          </p:cNvPr>
          <p:cNvSpPr/>
          <p:nvPr/>
        </p:nvSpPr>
        <p:spPr>
          <a:xfrm>
            <a:off x="860438" y="1817461"/>
            <a:ext cx="4344558" cy="1323439"/>
          </a:xfrm>
          <a:prstGeom prst="rect">
            <a:avLst/>
          </a:prstGeom>
        </p:spPr>
        <p:txBody>
          <a:bodyPr wrap="square">
            <a:spAutoFit/>
          </a:bodyPr>
          <a:lstStyle/>
          <a:p>
            <a:pPr algn="ctr"/>
            <a:r>
              <a:rPr lang="en-US" sz="1600" dirty="0"/>
              <a:t>Bring the on-demand “as-a-service” deployment model to the blockchain ecosystem to reduce the effort required for creating, managing and terminating blockchains.</a:t>
            </a:r>
          </a:p>
        </p:txBody>
      </p:sp>
      <p:sp>
        <p:nvSpPr>
          <p:cNvPr id="16" name="Rectangle 15">
            <a:extLst>
              <a:ext uri="{FF2B5EF4-FFF2-40B4-BE49-F238E27FC236}">
                <a16:creationId xmlns:a16="http://schemas.microsoft.com/office/drawing/2014/main" id="{7D8A7363-D8C1-42BD-A429-8FF3C5867F2B}"/>
              </a:ext>
            </a:extLst>
          </p:cNvPr>
          <p:cNvSpPr/>
          <p:nvPr/>
        </p:nvSpPr>
        <p:spPr>
          <a:xfrm>
            <a:off x="6504966" y="1817461"/>
            <a:ext cx="4344558" cy="1077218"/>
          </a:xfrm>
          <a:prstGeom prst="rect">
            <a:avLst/>
          </a:prstGeom>
        </p:spPr>
        <p:txBody>
          <a:bodyPr wrap="square">
            <a:spAutoFit/>
          </a:bodyPr>
          <a:lstStyle/>
          <a:p>
            <a:pPr algn="ctr"/>
            <a:r>
              <a:rPr lang="en-US" sz="1600" dirty="0"/>
              <a:t>Is a collaboration tool for building blockchain business networks, accelerating the development of smart contracts and their deployment across a distributed ledger.</a:t>
            </a:r>
          </a:p>
        </p:txBody>
      </p:sp>
      <p:sp>
        <p:nvSpPr>
          <p:cNvPr id="17" name="Rectangle 16">
            <a:extLst>
              <a:ext uri="{FF2B5EF4-FFF2-40B4-BE49-F238E27FC236}">
                <a16:creationId xmlns:a16="http://schemas.microsoft.com/office/drawing/2014/main" id="{B654AAE7-B262-4CE5-8039-89F4096086CD}"/>
              </a:ext>
            </a:extLst>
          </p:cNvPr>
          <p:cNvSpPr/>
          <p:nvPr/>
        </p:nvSpPr>
        <p:spPr>
          <a:xfrm>
            <a:off x="860438" y="4448204"/>
            <a:ext cx="4344558" cy="1323439"/>
          </a:xfrm>
          <a:prstGeom prst="rect">
            <a:avLst/>
          </a:prstGeom>
        </p:spPr>
        <p:txBody>
          <a:bodyPr wrap="square">
            <a:spAutoFit/>
          </a:bodyPr>
          <a:lstStyle/>
          <a:p>
            <a:pPr algn="ctr"/>
            <a:r>
              <a:rPr lang="en-US" sz="1600" dirty="0"/>
              <a:t>Can view, invoke, deploy or query blocks, transactions and associated data, network information, chain codes and transaction families, as well as any other relevant information stored in the ledger.</a:t>
            </a:r>
          </a:p>
        </p:txBody>
      </p:sp>
      <p:sp>
        <p:nvSpPr>
          <p:cNvPr id="18" name="Rectangle 17">
            <a:extLst>
              <a:ext uri="{FF2B5EF4-FFF2-40B4-BE49-F238E27FC236}">
                <a16:creationId xmlns:a16="http://schemas.microsoft.com/office/drawing/2014/main" id="{9D4BE982-C563-48D1-A7B4-5FF2E60E666B}"/>
              </a:ext>
            </a:extLst>
          </p:cNvPr>
          <p:cNvSpPr/>
          <p:nvPr/>
        </p:nvSpPr>
        <p:spPr>
          <a:xfrm>
            <a:off x="6542014" y="4439520"/>
            <a:ext cx="4344558" cy="1323439"/>
          </a:xfrm>
          <a:prstGeom prst="rect">
            <a:avLst/>
          </a:prstGeom>
        </p:spPr>
        <p:txBody>
          <a:bodyPr wrap="square">
            <a:spAutoFit/>
          </a:bodyPr>
          <a:lstStyle/>
          <a:p>
            <a:pPr algn="ctr"/>
            <a:r>
              <a:rPr lang="en-US" sz="1600" dirty="0"/>
              <a:t>Offers interoperability between ledger systems by implementing ILP, which is primarily a payments protocol and is designed to transfer value across distributed ledgers and non-distributed ledgers.</a:t>
            </a:r>
          </a:p>
        </p:txBody>
      </p:sp>
    </p:spTree>
    <p:extLst>
      <p:ext uri="{BB962C8B-B14F-4D97-AF65-F5344CB8AC3E}">
        <p14:creationId xmlns:p14="http://schemas.microsoft.com/office/powerpoint/2010/main" val="1737843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Subtitle 4"/>
          <p:cNvSpPr>
            <a:spLocks noGrp="1"/>
          </p:cNvSpPr>
          <p:nvPr>
            <p:ph idx="1"/>
          </p:nvPr>
        </p:nvSpPr>
        <p:spPr>
          <a:xfrm>
            <a:off x="5387546" y="342900"/>
            <a:ext cx="6215174" cy="6199632"/>
          </a:xfrm>
        </p:spPr>
        <p:txBody>
          <a:bodyPr>
            <a:normAutofit/>
          </a:bodyPr>
          <a:lstStyle/>
          <a:p>
            <a:pPr marL="457200" indent="-457200">
              <a:buFont typeface="Arial" panose="020B0604020202020204" pitchFamily="34" charset="0"/>
              <a:buChar char="•"/>
            </a:pPr>
            <a:endParaRPr lang="en-US" cap="all" dirty="0"/>
          </a:p>
          <a:p>
            <a:pPr marL="457200" indent="-457200">
              <a:buFont typeface="Arial" panose="020B0604020202020204" pitchFamily="34" charset="0"/>
              <a:buChar char="•"/>
            </a:pPr>
            <a:r>
              <a:rPr lang="en-US" cap="all" dirty="0"/>
              <a:t>HYPERLEDGER</a:t>
            </a:r>
          </a:p>
          <a:p>
            <a:pPr marL="457200" indent="-457200">
              <a:buFont typeface="Arial" panose="020B0604020202020204" pitchFamily="34" charset="0"/>
              <a:buChar char="•"/>
            </a:pPr>
            <a:r>
              <a:rPr lang="en-US" cap="all" dirty="0"/>
              <a:t>Hyperledger vs bitcoin &amp; Ethereum</a:t>
            </a:r>
          </a:p>
          <a:p>
            <a:pPr marL="457200" indent="-457200">
              <a:buFont typeface="Arial" panose="020B0604020202020204" pitchFamily="34" charset="0"/>
              <a:buChar char="•"/>
            </a:pPr>
            <a:r>
              <a:rPr lang="en-US" cap="all" dirty="0"/>
              <a:t>Why choose </a:t>
            </a:r>
            <a:r>
              <a:rPr lang="en-US" cap="all" dirty="0" err="1"/>
              <a:t>hyperledger</a:t>
            </a:r>
            <a:r>
              <a:rPr lang="en-US" cap="all" dirty="0"/>
              <a:t>?</a:t>
            </a:r>
          </a:p>
          <a:p>
            <a:pPr marL="457200" indent="-457200">
              <a:buFont typeface="Arial" panose="020B0604020202020204" pitchFamily="34" charset="0"/>
              <a:buChar char="•"/>
            </a:pPr>
            <a:r>
              <a:rPr lang="en-US" cap="all" dirty="0"/>
              <a:t>Hyperledger frameworks</a:t>
            </a:r>
          </a:p>
          <a:p>
            <a:pPr marL="457200" indent="-457200">
              <a:buFont typeface="Arial" panose="020B0604020202020204" pitchFamily="34" charset="0"/>
              <a:buChar char="•"/>
            </a:pPr>
            <a:r>
              <a:rPr lang="en-US" cap="all" dirty="0"/>
              <a:t>Hyperledger tools</a:t>
            </a:r>
          </a:p>
          <a:p>
            <a:pPr marL="457200" indent="-457200">
              <a:buFont typeface="Arial" panose="020B0604020202020204" pitchFamily="34" charset="0"/>
              <a:buChar char="•"/>
            </a:pPr>
            <a:r>
              <a:rPr lang="en-US" cap="all" dirty="0"/>
              <a:t>Introducing </a:t>
            </a:r>
            <a:r>
              <a:rPr lang="en-US" cap="all" dirty="0" err="1"/>
              <a:t>hyperledger</a:t>
            </a:r>
            <a:r>
              <a:rPr lang="en-US" cap="all" dirty="0"/>
              <a:t> fabric</a:t>
            </a:r>
          </a:p>
          <a:p>
            <a:pPr marL="457200" indent="-457200">
              <a:buFont typeface="Arial" panose="020B0604020202020204" pitchFamily="34" charset="0"/>
              <a:buChar char="•"/>
            </a:pPr>
            <a:r>
              <a:rPr lang="en-US" cap="all" dirty="0"/>
              <a:t>Consensus and key concepts in Hyperledger Fabric</a:t>
            </a:r>
          </a:p>
          <a:p>
            <a:pPr marL="457200" indent="-457200">
              <a:buFont typeface="Arial" panose="020B0604020202020204" pitchFamily="34" charset="0"/>
              <a:buChar char="•"/>
            </a:pPr>
            <a:endParaRPr lang="en-US" cap="all" dirty="0"/>
          </a:p>
          <a:p>
            <a:pPr lvl="1"/>
            <a:endParaRPr lang="en-US" dirty="0"/>
          </a:p>
        </p:txBody>
      </p:sp>
    </p:spTree>
    <p:extLst>
      <p:ext uri="{BB962C8B-B14F-4D97-AF65-F5344CB8AC3E}">
        <p14:creationId xmlns:p14="http://schemas.microsoft.com/office/powerpoint/2010/main" val="49823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8B994CFA-3434-42A7-91C4-59F3EFFE60E6}"/>
              </a:ext>
            </a:extLst>
          </p:cNvPr>
          <p:cNvSpPr>
            <a:spLocks noGrp="1"/>
          </p:cNvSpPr>
          <p:nvPr>
            <p:ph idx="1"/>
          </p:nvPr>
        </p:nvSpPr>
        <p:spPr>
          <a:xfrm>
            <a:off x="469557" y="342900"/>
            <a:ext cx="11133163" cy="781565"/>
          </a:xfrm>
        </p:spPr>
        <p:txBody>
          <a:bodyPr>
            <a:noAutofit/>
          </a:bodyPr>
          <a:lstStyle/>
          <a:p>
            <a:pPr lvl="5"/>
            <a:r>
              <a:rPr lang="en-US" sz="3600" dirty="0">
                <a:solidFill>
                  <a:srgbClr val="FF0000"/>
                </a:solidFill>
              </a:rPr>
              <a:t>Hyperledger Fabric</a:t>
            </a:r>
          </a:p>
        </p:txBody>
      </p:sp>
      <p:sp>
        <p:nvSpPr>
          <p:cNvPr id="8" name="Rectangle 7">
            <a:extLst>
              <a:ext uri="{FF2B5EF4-FFF2-40B4-BE49-F238E27FC236}">
                <a16:creationId xmlns:a16="http://schemas.microsoft.com/office/drawing/2014/main" id="{DD921B08-392F-4EC6-AC19-21E6BFA6E627}"/>
              </a:ext>
            </a:extLst>
          </p:cNvPr>
          <p:cNvSpPr/>
          <p:nvPr/>
        </p:nvSpPr>
        <p:spPr>
          <a:xfrm>
            <a:off x="840259" y="1264160"/>
            <a:ext cx="10762461" cy="1200329"/>
          </a:xfrm>
          <a:prstGeom prst="rect">
            <a:avLst/>
          </a:prstGeom>
        </p:spPr>
        <p:txBody>
          <a:bodyPr wrap="square">
            <a:spAutoFit/>
          </a:bodyPr>
          <a:lstStyle/>
          <a:p>
            <a:r>
              <a:rPr lang="en-US" dirty="0"/>
              <a:t>Hyperledger Fabric is one of five Hyperledger projects hosted by the Linux Foundation and is the first Hyperledger project in active status. Hyperledger Fabric is a permissioned blockchain platform aimed at business use. It is contributed by IBM and Digital Asset Holdings and provides plug-and-play modular blockchain components.</a:t>
            </a:r>
          </a:p>
        </p:txBody>
      </p:sp>
      <p:pic>
        <p:nvPicPr>
          <p:cNvPr id="9" name="Picture 8">
            <a:extLst>
              <a:ext uri="{FF2B5EF4-FFF2-40B4-BE49-F238E27FC236}">
                <a16:creationId xmlns:a16="http://schemas.microsoft.com/office/drawing/2014/main" id="{E88D6120-A8E1-45F0-B9A2-5F518F977289}"/>
              </a:ext>
            </a:extLst>
          </p:cNvPr>
          <p:cNvPicPr>
            <a:picLocks noChangeAspect="1"/>
          </p:cNvPicPr>
          <p:nvPr/>
        </p:nvPicPr>
        <p:blipFill>
          <a:blip r:embed="rId2"/>
          <a:stretch>
            <a:fillRect/>
          </a:stretch>
        </p:blipFill>
        <p:spPr>
          <a:xfrm>
            <a:off x="2344814" y="2840937"/>
            <a:ext cx="7753350" cy="3105150"/>
          </a:xfrm>
          <a:prstGeom prst="rect">
            <a:avLst/>
          </a:prstGeom>
        </p:spPr>
      </p:pic>
    </p:spTree>
    <p:extLst>
      <p:ext uri="{BB962C8B-B14F-4D97-AF65-F5344CB8AC3E}">
        <p14:creationId xmlns:p14="http://schemas.microsoft.com/office/powerpoint/2010/main" val="3084564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6D5E662-1B54-4A49-9A55-99E678D920DA}"/>
              </a:ext>
            </a:extLst>
          </p:cNvPr>
          <p:cNvSpPr>
            <a:spLocks noGrp="1"/>
          </p:cNvSpPr>
          <p:nvPr>
            <p:ph idx="1"/>
          </p:nvPr>
        </p:nvSpPr>
        <p:spPr>
          <a:xfrm>
            <a:off x="469557" y="342900"/>
            <a:ext cx="11133163" cy="781565"/>
          </a:xfrm>
        </p:spPr>
        <p:txBody>
          <a:bodyPr>
            <a:noAutofit/>
          </a:bodyPr>
          <a:lstStyle/>
          <a:p>
            <a:pPr lvl="5"/>
            <a:r>
              <a:rPr lang="en-US" sz="3600" dirty="0">
                <a:solidFill>
                  <a:srgbClr val="FF0000"/>
                </a:solidFill>
              </a:rPr>
              <a:t>Client</a:t>
            </a:r>
          </a:p>
        </p:txBody>
      </p:sp>
      <p:sp>
        <p:nvSpPr>
          <p:cNvPr id="5" name="Rectangle 4">
            <a:extLst>
              <a:ext uri="{FF2B5EF4-FFF2-40B4-BE49-F238E27FC236}">
                <a16:creationId xmlns:a16="http://schemas.microsoft.com/office/drawing/2014/main" id="{BDFD2496-02B2-4908-855C-05A5DDA403FE}"/>
              </a:ext>
            </a:extLst>
          </p:cNvPr>
          <p:cNvSpPr/>
          <p:nvPr/>
        </p:nvSpPr>
        <p:spPr>
          <a:xfrm>
            <a:off x="617837" y="1246653"/>
            <a:ext cx="10725665" cy="2308324"/>
          </a:xfrm>
          <a:prstGeom prst="rect">
            <a:avLst/>
          </a:prstGeom>
        </p:spPr>
        <p:txBody>
          <a:bodyPr wrap="square">
            <a:spAutoFit/>
          </a:bodyPr>
          <a:lstStyle/>
          <a:p>
            <a:r>
              <a:rPr lang="en-US" dirty="0"/>
              <a:t>Clients are the end-user facing nodes. Hyperledger Fabric architecture provides multiple interfaces to the blockchain. These are presented by the client nodes.</a:t>
            </a:r>
          </a:p>
          <a:p>
            <a:endParaRPr lang="en-US" dirty="0"/>
          </a:p>
          <a:p>
            <a:pPr marL="342900" indent="-342900">
              <a:buFont typeface="Wingdings" panose="05000000000000000000" pitchFamily="2" charset="2"/>
              <a:buChar char="ü"/>
            </a:pPr>
            <a:r>
              <a:rPr lang="en-US" dirty="0">
                <a:solidFill>
                  <a:schemeClr val="tx1">
                    <a:lumMod val="65000"/>
                    <a:lumOff val="35000"/>
                  </a:schemeClr>
                </a:solidFill>
              </a:rPr>
              <a:t>SDKs (Software Development Kit)</a:t>
            </a:r>
          </a:p>
          <a:p>
            <a:pPr marL="342900" indent="-342900">
              <a:buFont typeface="Wingdings" panose="05000000000000000000" pitchFamily="2" charset="2"/>
              <a:buChar char="ü"/>
            </a:pPr>
            <a:r>
              <a:rPr lang="en-US" dirty="0">
                <a:solidFill>
                  <a:schemeClr val="tx1">
                    <a:lumMod val="65000"/>
                    <a:lumOff val="35000"/>
                  </a:schemeClr>
                </a:solidFill>
              </a:rPr>
              <a:t>CLI (Command Line Interface)</a:t>
            </a:r>
            <a:endParaRPr lang="en-US" dirty="0"/>
          </a:p>
          <a:p>
            <a:endParaRPr lang="en-US" dirty="0"/>
          </a:p>
          <a:p>
            <a:r>
              <a:rPr lang="en-US" dirty="0"/>
              <a:t>Users (which may be application software) send transaction requests to the Hyperledger Fabric network using these interfaces via a client node.</a:t>
            </a:r>
          </a:p>
        </p:txBody>
      </p:sp>
    </p:spTree>
    <p:extLst>
      <p:ext uri="{BB962C8B-B14F-4D97-AF65-F5344CB8AC3E}">
        <p14:creationId xmlns:p14="http://schemas.microsoft.com/office/powerpoint/2010/main" val="1785396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6D5E662-1B54-4A49-9A55-99E678D920DA}"/>
              </a:ext>
            </a:extLst>
          </p:cNvPr>
          <p:cNvSpPr>
            <a:spLocks noGrp="1"/>
          </p:cNvSpPr>
          <p:nvPr>
            <p:ph idx="1"/>
          </p:nvPr>
        </p:nvSpPr>
        <p:spPr>
          <a:xfrm>
            <a:off x="469557" y="342900"/>
            <a:ext cx="11133163" cy="781565"/>
          </a:xfrm>
        </p:spPr>
        <p:txBody>
          <a:bodyPr>
            <a:noAutofit/>
          </a:bodyPr>
          <a:lstStyle/>
          <a:p>
            <a:pPr lvl="5"/>
            <a:r>
              <a:rPr lang="en-US" sz="3600" dirty="0">
                <a:solidFill>
                  <a:srgbClr val="FF0000"/>
                </a:solidFill>
              </a:rPr>
              <a:t>Ordering Service Node</a:t>
            </a:r>
          </a:p>
        </p:txBody>
      </p:sp>
      <p:sp>
        <p:nvSpPr>
          <p:cNvPr id="5" name="Rectangle 4">
            <a:extLst>
              <a:ext uri="{FF2B5EF4-FFF2-40B4-BE49-F238E27FC236}">
                <a16:creationId xmlns:a16="http://schemas.microsoft.com/office/drawing/2014/main" id="{BDFD2496-02B2-4908-855C-05A5DDA403FE}"/>
              </a:ext>
            </a:extLst>
          </p:cNvPr>
          <p:cNvSpPr/>
          <p:nvPr/>
        </p:nvSpPr>
        <p:spPr>
          <a:xfrm>
            <a:off x="617837" y="1246653"/>
            <a:ext cx="10725665" cy="1477328"/>
          </a:xfrm>
          <a:prstGeom prst="rect">
            <a:avLst/>
          </a:prstGeom>
        </p:spPr>
        <p:txBody>
          <a:bodyPr wrap="square">
            <a:spAutoFit/>
          </a:bodyPr>
          <a:lstStyle/>
          <a:p>
            <a:r>
              <a:rPr lang="en-US" dirty="0"/>
              <a:t>The OS creates new blocks by ordering the transactions. It provides a shared communication channel to clients and peers. It has two services:</a:t>
            </a:r>
          </a:p>
          <a:p>
            <a:endParaRPr lang="en-US" dirty="0"/>
          </a:p>
          <a:p>
            <a:pPr marL="285750" indent="-285750">
              <a:buFont typeface="Wingdings" panose="05000000000000000000" pitchFamily="2" charset="2"/>
              <a:buChar char="ü"/>
            </a:pPr>
            <a:r>
              <a:rPr lang="en-US" dirty="0"/>
              <a:t>Broadcast: to inject messages into the system.</a:t>
            </a:r>
          </a:p>
          <a:p>
            <a:pPr marL="285750" indent="-285750">
              <a:buFont typeface="Wingdings" panose="05000000000000000000" pitchFamily="2" charset="2"/>
              <a:buChar char="ü"/>
            </a:pPr>
            <a:r>
              <a:rPr lang="en-US" dirty="0"/>
              <a:t>Deliver: for receiving ordered batches</a:t>
            </a:r>
          </a:p>
        </p:txBody>
      </p:sp>
    </p:spTree>
    <p:extLst>
      <p:ext uri="{BB962C8B-B14F-4D97-AF65-F5344CB8AC3E}">
        <p14:creationId xmlns:p14="http://schemas.microsoft.com/office/powerpoint/2010/main" val="2787288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6D5E662-1B54-4A49-9A55-99E678D920DA}"/>
              </a:ext>
            </a:extLst>
          </p:cNvPr>
          <p:cNvSpPr>
            <a:spLocks noGrp="1"/>
          </p:cNvSpPr>
          <p:nvPr>
            <p:ph idx="1"/>
          </p:nvPr>
        </p:nvSpPr>
        <p:spPr>
          <a:xfrm>
            <a:off x="469557" y="342900"/>
            <a:ext cx="11133163" cy="781565"/>
          </a:xfrm>
        </p:spPr>
        <p:txBody>
          <a:bodyPr>
            <a:noAutofit/>
          </a:bodyPr>
          <a:lstStyle/>
          <a:p>
            <a:pPr lvl="5"/>
            <a:r>
              <a:rPr lang="en-US" sz="3600" dirty="0">
                <a:solidFill>
                  <a:srgbClr val="FF0000"/>
                </a:solidFill>
              </a:rPr>
              <a:t>Peers</a:t>
            </a:r>
          </a:p>
        </p:txBody>
      </p:sp>
      <p:sp>
        <p:nvSpPr>
          <p:cNvPr id="5" name="Rectangle 4">
            <a:extLst>
              <a:ext uri="{FF2B5EF4-FFF2-40B4-BE49-F238E27FC236}">
                <a16:creationId xmlns:a16="http://schemas.microsoft.com/office/drawing/2014/main" id="{BDFD2496-02B2-4908-855C-05A5DDA403FE}"/>
              </a:ext>
            </a:extLst>
          </p:cNvPr>
          <p:cNvSpPr/>
          <p:nvPr/>
        </p:nvSpPr>
        <p:spPr>
          <a:xfrm>
            <a:off x="617837" y="1246653"/>
            <a:ext cx="10725665" cy="3693319"/>
          </a:xfrm>
          <a:prstGeom prst="rect">
            <a:avLst/>
          </a:prstGeom>
        </p:spPr>
        <p:txBody>
          <a:bodyPr wrap="square">
            <a:spAutoFit/>
          </a:bodyPr>
          <a:lstStyle/>
          <a:p>
            <a:r>
              <a:rPr lang="en-US" dirty="0"/>
              <a:t>A blockchain network is primarily comprised of a set of peer nodes. Peers are a fundamental element of the network because they host ledgers and smart contracts. </a:t>
            </a:r>
          </a:p>
          <a:p>
            <a:endParaRPr lang="en-US" dirty="0"/>
          </a:p>
          <a:p>
            <a:r>
              <a:rPr lang="en-US" dirty="0"/>
              <a:t>Peers maintain the state of the ledger. Peers execute </a:t>
            </a:r>
            <a:r>
              <a:rPr lang="en-US" dirty="0" err="1"/>
              <a:t>chaincode</a:t>
            </a:r>
            <a:r>
              <a:rPr lang="en-US" dirty="0"/>
              <a:t> and participate in consensus formation. </a:t>
            </a:r>
            <a:r>
              <a:rPr lang="en-US" dirty="0" err="1"/>
              <a:t>Chaincode</a:t>
            </a:r>
            <a:r>
              <a:rPr lang="en-US" dirty="0"/>
              <a:t> is installed on peers.</a:t>
            </a:r>
          </a:p>
          <a:p>
            <a:endParaRPr lang="en-US" dirty="0"/>
          </a:p>
          <a:p>
            <a:r>
              <a:rPr lang="en-US" dirty="0"/>
              <a:t>A Peer does not create new blocks but it validates blocks and transactions. Transaction validation is performed by simulating transactions and applying the endorsement policy.</a:t>
            </a:r>
          </a:p>
          <a:p>
            <a:endParaRPr lang="en-US" dirty="0"/>
          </a:p>
          <a:p>
            <a:r>
              <a:rPr lang="en-US" dirty="0"/>
              <a:t>It can be:</a:t>
            </a:r>
          </a:p>
          <a:p>
            <a:pPr marL="285750" indent="-285750">
              <a:buFont typeface="Wingdings" panose="05000000000000000000" pitchFamily="2" charset="2"/>
              <a:buChar char="ü"/>
            </a:pPr>
            <a:r>
              <a:rPr lang="en-US" dirty="0"/>
              <a:t>Validating Peer</a:t>
            </a:r>
          </a:p>
          <a:p>
            <a:pPr marL="285750" indent="-285750">
              <a:buFont typeface="Wingdings" panose="05000000000000000000" pitchFamily="2" charset="2"/>
              <a:buChar char="ü"/>
            </a:pPr>
            <a:r>
              <a:rPr lang="en-US" dirty="0" err="1"/>
              <a:t>Commiting</a:t>
            </a:r>
            <a:r>
              <a:rPr lang="en-US" dirty="0"/>
              <a:t> Peer</a:t>
            </a:r>
          </a:p>
          <a:p>
            <a:pPr marL="285750" indent="-285750">
              <a:buFont typeface="Wingdings" panose="05000000000000000000" pitchFamily="2" charset="2"/>
              <a:buChar char="ü"/>
            </a:pPr>
            <a:r>
              <a:rPr lang="en-US" dirty="0"/>
              <a:t>Anchor Peer</a:t>
            </a:r>
          </a:p>
        </p:txBody>
      </p:sp>
    </p:spTree>
    <p:extLst>
      <p:ext uri="{BB962C8B-B14F-4D97-AF65-F5344CB8AC3E}">
        <p14:creationId xmlns:p14="http://schemas.microsoft.com/office/powerpoint/2010/main" val="4096768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200" dirty="0">
                <a:solidFill>
                  <a:srgbClr val="FF0000"/>
                </a:solidFill>
              </a:rPr>
              <a:t>Ledger</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763840"/>
            <a:ext cx="10515600" cy="4351338"/>
          </a:xfrm>
          <a:prstGeom prst="rect">
            <a:avLst/>
          </a:prstGeom>
        </p:spPr>
        <p:txBody>
          <a:bodyPr vert="horz" lIns="457200" tIns="457200" rIns="457200" bIns="457200" rtlCol="0" anchor="ctr" anchorCtr="0">
            <a:norm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Chain: </a:t>
            </a:r>
          </a:p>
          <a:p>
            <a:pPr lvl="1"/>
            <a:r>
              <a:rPr lang="en-US" dirty="0"/>
              <a:t>The chain is a transaction log, structured as hash-linked blocks, where each block contains a sequence of N transactions.</a:t>
            </a:r>
          </a:p>
          <a:p>
            <a:pPr lvl="1"/>
            <a:r>
              <a:rPr lang="en-US" dirty="0"/>
              <a:t>The chain is stored on the peer file system (either local or attached storage), efficiently supporting the append-only nature of the blockchain workload.</a:t>
            </a:r>
            <a:endParaRPr lang="en-US" sz="1200" dirty="0"/>
          </a:p>
          <a:p>
            <a:endParaRPr lang="en-US" dirty="0"/>
          </a:p>
          <a:p>
            <a:r>
              <a:rPr lang="en-US" dirty="0"/>
              <a:t>State Database: </a:t>
            </a:r>
          </a:p>
          <a:p>
            <a:pPr lvl="1"/>
            <a:r>
              <a:rPr lang="en-US" dirty="0"/>
              <a:t>The ledger’s current state data represents the latest values for all keys ever included in the chain transaction log. Since current state represents all latest key values known to the channel, it is sometimes referred to as World State.</a:t>
            </a:r>
          </a:p>
        </p:txBody>
      </p:sp>
      <p:sp>
        <p:nvSpPr>
          <p:cNvPr id="2" name="Rectangle 1">
            <a:extLst>
              <a:ext uri="{FF2B5EF4-FFF2-40B4-BE49-F238E27FC236}">
                <a16:creationId xmlns:a16="http://schemas.microsoft.com/office/drawing/2014/main" id="{6BC7004D-A44B-4BC1-A55C-EAE11B5CBB7E}"/>
              </a:ext>
            </a:extLst>
          </p:cNvPr>
          <p:cNvSpPr/>
          <p:nvPr/>
        </p:nvSpPr>
        <p:spPr>
          <a:xfrm>
            <a:off x="589280" y="1106097"/>
            <a:ext cx="11133162" cy="923330"/>
          </a:xfrm>
          <a:prstGeom prst="rect">
            <a:avLst/>
          </a:prstGeom>
        </p:spPr>
        <p:txBody>
          <a:bodyPr wrap="square">
            <a:spAutoFit/>
          </a:bodyPr>
          <a:lstStyle/>
          <a:p>
            <a:r>
              <a:rPr lang="en-US" dirty="0"/>
              <a:t>The ledger is the sequenced, tamper-resistant record of all state transitions. State transitions are a result of </a:t>
            </a:r>
            <a:r>
              <a:rPr lang="en-US" dirty="0" err="1"/>
              <a:t>chaincode</a:t>
            </a:r>
            <a:r>
              <a:rPr lang="en-US" dirty="0"/>
              <a:t> invocations (“transactions”) submitted by participating parties. Each transaction results in a set of asset key-value pairs that are committed to the ledger as creates, updates, or deletes.</a:t>
            </a:r>
          </a:p>
        </p:txBody>
      </p:sp>
    </p:spTree>
    <p:extLst>
      <p:ext uri="{BB962C8B-B14F-4D97-AF65-F5344CB8AC3E}">
        <p14:creationId xmlns:p14="http://schemas.microsoft.com/office/powerpoint/2010/main" val="2138493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6D5E662-1B54-4A49-9A55-99E678D920DA}"/>
              </a:ext>
            </a:extLst>
          </p:cNvPr>
          <p:cNvSpPr>
            <a:spLocks noGrp="1"/>
          </p:cNvSpPr>
          <p:nvPr>
            <p:ph idx="1"/>
          </p:nvPr>
        </p:nvSpPr>
        <p:spPr>
          <a:xfrm>
            <a:off x="469557" y="342900"/>
            <a:ext cx="11133163" cy="781565"/>
          </a:xfrm>
        </p:spPr>
        <p:txBody>
          <a:bodyPr>
            <a:noAutofit/>
          </a:bodyPr>
          <a:lstStyle/>
          <a:p>
            <a:pPr lvl="5"/>
            <a:r>
              <a:rPr lang="en-US" sz="3600" dirty="0">
                <a:solidFill>
                  <a:srgbClr val="FF0000"/>
                </a:solidFill>
              </a:rPr>
              <a:t>Identity</a:t>
            </a:r>
          </a:p>
        </p:txBody>
      </p:sp>
      <p:sp>
        <p:nvSpPr>
          <p:cNvPr id="5" name="Rectangle 4">
            <a:extLst>
              <a:ext uri="{FF2B5EF4-FFF2-40B4-BE49-F238E27FC236}">
                <a16:creationId xmlns:a16="http://schemas.microsoft.com/office/drawing/2014/main" id="{BDFD2496-02B2-4908-855C-05A5DDA403FE}"/>
              </a:ext>
            </a:extLst>
          </p:cNvPr>
          <p:cNvSpPr/>
          <p:nvPr/>
        </p:nvSpPr>
        <p:spPr>
          <a:xfrm>
            <a:off x="617837" y="1246653"/>
            <a:ext cx="10725665" cy="2862322"/>
          </a:xfrm>
          <a:prstGeom prst="rect">
            <a:avLst/>
          </a:prstGeom>
        </p:spPr>
        <p:txBody>
          <a:bodyPr wrap="square">
            <a:spAutoFit/>
          </a:bodyPr>
          <a:lstStyle/>
          <a:p>
            <a:r>
              <a:rPr lang="en-US" dirty="0"/>
              <a:t>The different actors in a blockchain network include peers, </a:t>
            </a:r>
            <a:r>
              <a:rPr lang="en-US" dirty="0" err="1"/>
              <a:t>orderers</a:t>
            </a:r>
            <a:r>
              <a:rPr lang="en-US" dirty="0"/>
              <a:t>, client applications, administrators and more. Each of these actors — active elements inside or outside a network able to consume services — has a </a:t>
            </a:r>
            <a:r>
              <a:rPr lang="en-US" dirty="0" err="1"/>
              <a:t>digitial</a:t>
            </a:r>
            <a:r>
              <a:rPr lang="en-US" dirty="0"/>
              <a:t> identity encapsulated in a certificate. </a:t>
            </a:r>
          </a:p>
          <a:p>
            <a:endParaRPr lang="en-US" dirty="0"/>
          </a:p>
          <a:p>
            <a:r>
              <a:rPr lang="en-US" dirty="0"/>
              <a:t>This identity determine the exact permissions over resources and access to information that actors have in a blockchain network.</a:t>
            </a:r>
          </a:p>
          <a:p>
            <a:endParaRPr lang="en-US" dirty="0"/>
          </a:p>
          <a:p>
            <a:r>
              <a:rPr lang="en-US" dirty="0"/>
              <a:t>For an identity to be verifiable, it must come from a trusted authority. A </a:t>
            </a:r>
            <a:r>
              <a:rPr lang="en-US" b="1" dirty="0"/>
              <a:t>membership service provider </a:t>
            </a:r>
            <a:r>
              <a:rPr lang="en-US" dirty="0"/>
              <a:t>(</a:t>
            </a:r>
            <a:r>
              <a:rPr lang="en-US" b="1" dirty="0"/>
              <a:t>MSP</a:t>
            </a:r>
            <a:r>
              <a:rPr lang="en-US" dirty="0"/>
              <a:t>) is how this is achieved in Fabric. More specifically, an MSP is a component that defines the rules that govern the valid identities for this organization.</a:t>
            </a:r>
          </a:p>
        </p:txBody>
      </p:sp>
    </p:spTree>
    <p:extLst>
      <p:ext uri="{BB962C8B-B14F-4D97-AF65-F5344CB8AC3E}">
        <p14:creationId xmlns:p14="http://schemas.microsoft.com/office/powerpoint/2010/main" val="2696235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6D5E662-1B54-4A49-9A55-99E678D920DA}"/>
              </a:ext>
            </a:extLst>
          </p:cNvPr>
          <p:cNvSpPr>
            <a:spLocks noGrp="1"/>
          </p:cNvSpPr>
          <p:nvPr>
            <p:ph idx="1"/>
          </p:nvPr>
        </p:nvSpPr>
        <p:spPr>
          <a:xfrm>
            <a:off x="469557" y="342900"/>
            <a:ext cx="11133163" cy="781565"/>
          </a:xfrm>
        </p:spPr>
        <p:txBody>
          <a:bodyPr>
            <a:noAutofit/>
          </a:bodyPr>
          <a:lstStyle/>
          <a:p>
            <a:pPr lvl="5"/>
            <a:r>
              <a:rPr lang="en-US" sz="3600" dirty="0">
                <a:solidFill>
                  <a:srgbClr val="FF0000"/>
                </a:solidFill>
              </a:rPr>
              <a:t>Organizations</a:t>
            </a:r>
          </a:p>
        </p:txBody>
      </p:sp>
      <p:sp>
        <p:nvSpPr>
          <p:cNvPr id="5" name="Rectangle 4">
            <a:extLst>
              <a:ext uri="{FF2B5EF4-FFF2-40B4-BE49-F238E27FC236}">
                <a16:creationId xmlns:a16="http://schemas.microsoft.com/office/drawing/2014/main" id="{BDFD2496-02B2-4908-855C-05A5DDA403FE}"/>
              </a:ext>
            </a:extLst>
          </p:cNvPr>
          <p:cNvSpPr/>
          <p:nvPr/>
        </p:nvSpPr>
        <p:spPr>
          <a:xfrm>
            <a:off x="617837" y="1246653"/>
            <a:ext cx="10725665" cy="2862322"/>
          </a:xfrm>
          <a:prstGeom prst="rect">
            <a:avLst/>
          </a:prstGeom>
        </p:spPr>
        <p:txBody>
          <a:bodyPr wrap="square">
            <a:spAutoFit/>
          </a:bodyPr>
          <a:lstStyle/>
          <a:p>
            <a:r>
              <a:rPr lang="en-US" dirty="0"/>
              <a:t>Blockchain networks are administered by a collection of organizations rather than a single organization.</a:t>
            </a:r>
          </a:p>
          <a:p>
            <a:endParaRPr lang="en-US" dirty="0"/>
          </a:p>
          <a:p>
            <a:r>
              <a:rPr lang="en-US" dirty="0"/>
              <a:t>Peers are central to how this kind of distributed network is built because they are owned by – and are the connection points to the network for – these organizations.</a:t>
            </a:r>
          </a:p>
          <a:p>
            <a:endParaRPr lang="en-US" dirty="0"/>
          </a:p>
          <a:p>
            <a:r>
              <a:rPr lang="en-US" dirty="0"/>
              <a:t>Applications either connect to peers in their organization, or peers in another organization, depending on the nature of the ledger interaction that’s required. For ledger-query interactions, applications typically connect to their own organization’s peers. For ledger-update interactions, we’ll see later why applications need to connect to peers in every organization that is required to endorse the ledger update.</a:t>
            </a:r>
          </a:p>
        </p:txBody>
      </p:sp>
    </p:spTree>
    <p:extLst>
      <p:ext uri="{BB962C8B-B14F-4D97-AF65-F5344CB8AC3E}">
        <p14:creationId xmlns:p14="http://schemas.microsoft.com/office/powerpoint/2010/main" val="2275612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6D5E662-1B54-4A49-9A55-99E678D920DA}"/>
              </a:ext>
            </a:extLst>
          </p:cNvPr>
          <p:cNvSpPr>
            <a:spLocks noGrp="1"/>
          </p:cNvSpPr>
          <p:nvPr>
            <p:ph idx="1"/>
          </p:nvPr>
        </p:nvSpPr>
        <p:spPr>
          <a:xfrm>
            <a:off x="469557" y="342900"/>
            <a:ext cx="11133163" cy="781565"/>
          </a:xfrm>
        </p:spPr>
        <p:txBody>
          <a:bodyPr>
            <a:noAutofit/>
          </a:bodyPr>
          <a:lstStyle/>
          <a:p>
            <a:pPr lvl="5"/>
            <a:r>
              <a:rPr lang="en-US" sz="3600" dirty="0">
                <a:solidFill>
                  <a:srgbClr val="FF0000"/>
                </a:solidFill>
              </a:rPr>
              <a:t>Channels</a:t>
            </a:r>
          </a:p>
        </p:txBody>
      </p:sp>
      <p:sp>
        <p:nvSpPr>
          <p:cNvPr id="5" name="Rectangle 4">
            <a:extLst>
              <a:ext uri="{FF2B5EF4-FFF2-40B4-BE49-F238E27FC236}">
                <a16:creationId xmlns:a16="http://schemas.microsoft.com/office/drawing/2014/main" id="{BDFD2496-02B2-4908-855C-05A5DDA403FE}"/>
              </a:ext>
            </a:extLst>
          </p:cNvPr>
          <p:cNvSpPr/>
          <p:nvPr/>
        </p:nvSpPr>
        <p:spPr>
          <a:xfrm>
            <a:off x="617837" y="1246653"/>
            <a:ext cx="10725665" cy="2585323"/>
          </a:xfrm>
          <a:prstGeom prst="rect">
            <a:avLst/>
          </a:prstGeom>
        </p:spPr>
        <p:txBody>
          <a:bodyPr wrap="square">
            <a:spAutoFit/>
          </a:bodyPr>
          <a:lstStyle/>
          <a:p>
            <a:r>
              <a:rPr lang="en-US" dirty="0"/>
              <a:t>A Hyperledger Fabric channel is a private “subnet” of communication between two or more specific network members, for the purpose of conducting private and confidential transactions. </a:t>
            </a:r>
          </a:p>
          <a:p>
            <a:endParaRPr lang="en-US" dirty="0"/>
          </a:p>
          <a:p>
            <a:r>
              <a:rPr lang="en-US" dirty="0"/>
              <a:t>A channel is defined by members (organizations), anchor peers per member, the shared ledger, </a:t>
            </a:r>
            <a:r>
              <a:rPr lang="en-US" dirty="0" err="1"/>
              <a:t>chaincode</a:t>
            </a:r>
            <a:r>
              <a:rPr lang="en-US" dirty="0"/>
              <a:t> application(s) and the ordering service node(s). Each transaction on the network is executed on a channel, where each party must be authenticated and authorized to transact on that channel.</a:t>
            </a:r>
          </a:p>
          <a:p>
            <a:endParaRPr lang="en-US" dirty="0"/>
          </a:p>
          <a:p>
            <a:r>
              <a:rPr lang="en-US" dirty="0"/>
              <a:t>Channels doesn’t exist in the same way that peers do – it’s more appropriate to think of a channel as a logical structure that is formed by a collection of physical peers.</a:t>
            </a:r>
          </a:p>
        </p:txBody>
      </p:sp>
    </p:spTree>
    <p:extLst>
      <p:ext uri="{BB962C8B-B14F-4D97-AF65-F5344CB8AC3E}">
        <p14:creationId xmlns:p14="http://schemas.microsoft.com/office/powerpoint/2010/main" val="3353060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6D5E662-1B54-4A49-9A55-99E678D920DA}"/>
              </a:ext>
            </a:extLst>
          </p:cNvPr>
          <p:cNvSpPr>
            <a:spLocks noGrp="1"/>
          </p:cNvSpPr>
          <p:nvPr>
            <p:ph idx="1"/>
          </p:nvPr>
        </p:nvSpPr>
        <p:spPr>
          <a:xfrm>
            <a:off x="469557" y="342900"/>
            <a:ext cx="11133163" cy="781565"/>
          </a:xfrm>
        </p:spPr>
        <p:txBody>
          <a:bodyPr>
            <a:noAutofit/>
          </a:bodyPr>
          <a:lstStyle/>
          <a:p>
            <a:pPr lvl="5"/>
            <a:r>
              <a:rPr lang="en-US" sz="3600" dirty="0" err="1">
                <a:solidFill>
                  <a:srgbClr val="FF0000"/>
                </a:solidFill>
              </a:rPr>
              <a:t>Chaincode</a:t>
            </a:r>
            <a:endParaRPr lang="en-US" sz="3600" dirty="0">
              <a:solidFill>
                <a:srgbClr val="FF0000"/>
              </a:solidFill>
            </a:endParaRPr>
          </a:p>
        </p:txBody>
      </p:sp>
      <p:sp>
        <p:nvSpPr>
          <p:cNvPr id="5" name="Rectangle 4">
            <a:extLst>
              <a:ext uri="{FF2B5EF4-FFF2-40B4-BE49-F238E27FC236}">
                <a16:creationId xmlns:a16="http://schemas.microsoft.com/office/drawing/2014/main" id="{BDFD2496-02B2-4908-855C-05A5DDA403FE}"/>
              </a:ext>
            </a:extLst>
          </p:cNvPr>
          <p:cNvSpPr/>
          <p:nvPr/>
        </p:nvSpPr>
        <p:spPr>
          <a:xfrm>
            <a:off x="617837" y="1124465"/>
            <a:ext cx="10725665" cy="3139321"/>
          </a:xfrm>
          <a:prstGeom prst="rect">
            <a:avLst/>
          </a:prstGeom>
        </p:spPr>
        <p:txBody>
          <a:bodyPr wrap="square">
            <a:spAutoFit/>
          </a:bodyPr>
          <a:lstStyle/>
          <a:p>
            <a:r>
              <a:rPr lang="en-US" dirty="0" err="1"/>
              <a:t>Chaincode</a:t>
            </a:r>
            <a:r>
              <a:rPr lang="en-US" dirty="0"/>
              <a:t> is Hyperledger Fabric's implementation of smart contracts. </a:t>
            </a:r>
          </a:p>
          <a:p>
            <a:endParaRPr lang="en-US" dirty="0"/>
          </a:p>
          <a:p>
            <a:r>
              <a:rPr lang="en-US" dirty="0"/>
              <a:t>The most supported high-level language is currently Go.</a:t>
            </a:r>
          </a:p>
          <a:p>
            <a:endParaRPr lang="en-US" dirty="0"/>
          </a:p>
          <a:p>
            <a:r>
              <a:rPr lang="en-US" dirty="0" err="1"/>
              <a:t>Chaincode</a:t>
            </a:r>
            <a:r>
              <a:rPr lang="en-US" dirty="0"/>
              <a:t> runs in a secured Docker container isolated from the endorsing peer process. </a:t>
            </a:r>
            <a:r>
              <a:rPr lang="en-US" dirty="0" err="1"/>
              <a:t>Chaincode</a:t>
            </a:r>
            <a:r>
              <a:rPr lang="en-US" dirty="0"/>
              <a:t> initializes and manages ledger state through transactions submitted by applications.</a:t>
            </a:r>
          </a:p>
          <a:p>
            <a:endParaRPr lang="en-US" dirty="0"/>
          </a:p>
          <a:p>
            <a:r>
              <a:rPr lang="en-US" dirty="0"/>
              <a:t>A </a:t>
            </a:r>
            <a:r>
              <a:rPr lang="en-US" dirty="0" err="1"/>
              <a:t>chaincode</a:t>
            </a:r>
            <a:r>
              <a:rPr lang="en-US" dirty="0"/>
              <a:t> typically handles business logic agreed to by members of the network, so it similar to a “smart contract”. A </a:t>
            </a:r>
            <a:r>
              <a:rPr lang="en-US" dirty="0" err="1"/>
              <a:t>chaincode</a:t>
            </a:r>
            <a:r>
              <a:rPr lang="en-US" dirty="0"/>
              <a:t> can be invoked to update or query the ledger in a proposal transaction. Given the appropriate permission, a </a:t>
            </a:r>
            <a:r>
              <a:rPr lang="en-US" dirty="0" err="1"/>
              <a:t>chaincode</a:t>
            </a:r>
            <a:r>
              <a:rPr lang="en-US" dirty="0"/>
              <a:t> may invoke another </a:t>
            </a:r>
            <a:r>
              <a:rPr lang="en-US" dirty="0" err="1"/>
              <a:t>chaincode</a:t>
            </a:r>
            <a:r>
              <a:rPr lang="en-US" dirty="0"/>
              <a:t>, either in the same channel or in different channels, to access its state.</a:t>
            </a:r>
          </a:p>
        </p:txBody>
      </p:sp>
      <p:pic>
        <p:nvPicPr>
          <p:cNvPr id="2" name="Picture 1">
            <a:extLst>
              <a:ext uri="{FF2B5EF4-FFF2-40B4-BE49-F238E27FC236}">
                <a16:creationId xmlns:a16="http://schemas.microsoft.com/office/drawing/2014/main" id="{7846E11F-FAA8-47F0-BAB7-A8DB6B014CE7}"/>
              </a:ext>
            </a:extLst>
          </p:cNvPr>
          <p:cNvPicPr>
            <a:picLocks noChangeAspect="1"/>
          </p:cNvPicPr>
          <p:nvPr/>
        </p:nvPicPr>
        <p:blipFill>
          <a:blip r:embed="rId2"/>
          <a:stretch>
            <a:fillRect/>
          </a:stretch>
        </p:blipFill>
        <p:spPr>
          <a:xfrm>
            <a:off x="4479197" y="4263786"/>
            <a:ext cx="2106956" cy="2210456"/>
          </a:xfrm>
          <a:prstGeom prst="rect">
            <a:avLst/>
          </a:prstGeom>
        </p:spPr>
      </p:pic>
    </p:spTree>
    <p:extLst>
      <p:ext uri="{BB962C8B-B14F-4D97-AF65-F5344CB8AC3E}">
        <p14:creationId xmlns:p14="http://schemas.microsoft.com/office/powerpoint/2010/main" val="1134838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6BB5C1-3D0D-4BFB-980A-B912D93F67BB}"/>
              </a:ext>
            </a:extLst>
          </p:cNvPr>
          <p:cNvPicPr>
            <a:picLocks noChangeAspect="1"/>
          </p:cNvPicPr>
          <p:nvPr/>
        </p:nvPicPr>
        <p:blipFill>
          <a:blip r:embed="rId3"/>
          <a:stretch>
            <a:fillRect/>
          </a:stretch>
        </p:blipFill>
        <p:spPr>
          <a:xfrm>
            <a:off x="2268880" y="561499"/>
            <a:ext cx="7654239" cy="5735001"/>
          </a:xfrm>
          <a:prstGeom prst="rect">
            <a:avLst/>
          </a:prstGeom>
        </p:spPr>
      </p:pic>
    </p:spTree>
    <p:extLst>
      <p:ext uri="{BB962C8B-B14F-4D97-AF65-F5344CB8AC3E}">
        <p14:creationId xmlns:p14="http://schemas.microsoft.com/office/powerpoint/2010/main" val="1466321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br>
              <a:rPr lang="en-US" dirty="0"/>
            </a:br>
            <a:br>
              <a:rPr lang="en-US" sz="3200" dirty="0"/>
            </a:br>
            <a:br>
              <a:rPr lang="en-US" sz="3200" dirty="0"/>
            </a:br>
            <a:br>
              <a:rPr lang="en-US" sz="3200" dirty="0"/>
            </a:br>
            <a:r>
              <a:rPr lang="en-US" sz="3200" dirty="0"/>
              <a:t>is an open source collaborative effort created to advance cross-industry blockchain technologies. It is a global collaboration, hosted by The Linux Foundation, including leaders in finance, banking, Internet of Things, supply chains, manufacturing and Technology.</a:t>
            </a:r>
            <a:endParaRPr lang="en-US" sz="3600" dirty="0"/>
          </a:p>
        </p:txBody>
      </p:sp>
      <p:pic>
        <p:nvPicPr>
          <p:cNvPr id="3" name="Imagen 2" descr="Imagen que contiene baloncesto, juego atlético, deporte&#10;&#10;Descripción generada con confianza muy alta">
            <a:extLst>
              <a:ext uri="{FF2B5EF4-FFF2-40B4-BE49-F238E27FC236}">
                <a16:creationId xmlns:a16="http://schemas.microsoft.com/office/drawing/2014/main" id="{F364AC9F-7115-4FD5-AB4D-9C04FF1B2461}"/>
              </a:ext>
            </a:extLst>
          </p:cNvPr>
          <p:cNvPicPr>
            <a:picLocks noChangeAspect="1"/>
          </p:cNvPicPr>
          <p:nvPr/>
        </p:nvPicPr>
        <p:blipFill>
          <a:blip r:embed="rId2">
            <a:lum bright="70000" contrast="-70000"/>
          </a:blip>
          <a:stretch>
            <a:fillRect/>
          </a:stretch>
        </p:blipFill>
        <p:spPr>
          <a:xfrm>
            <a:off x="1201420" y="601980"/>
            <a:ext cx="9860280" cy="2995060"/>
          </a:xfrm>
          <a:prstGeom prst="rect">
            <a:avLst/>
          </a:prstGeom>
        </p:spPr>
      </p:pic>
    </p:spTree>
    <p:extLst>
      <p:ext uri="{BB962C8B-B14F-4D97-AF65-F5344CB8AC3E}">
        <p14:creationId xmlns:p14="http://schemas.microsoft.com/office/powerpoint/2010/main" val="1690052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F05523-0250-4343-862D-8550C0473895}"/>
              </a:ext>
            </a:extLst>
          </p:cNvPr>
          <p:cNvSpPr>
            <a:spLocks noGrp="1"/>
          </p:cNvSpPr>
          <p:nvPr>
            <p:ph type="title"/>
          </p:nvPr>
        </p:nvSpPr>
        <p:spPr/>
        <p:txBody>
          <a:bodyPr/>
          <a:lstStyle/>
          <a:p>
            <a:r>
              <a:rPr lang="es-MX" dirty="0" err="1"/>
              <a:t>Consensus</a:t>
            </a:r>
            <a:endParaRPr lang="es-MX" dirty="0"/>
          </a:p>
        </p:txBody>
      </p:sp>
    </p:spTree>
    <p:extLst>
      <p:ext uri="{BB962C8B-B14F-4D97-AF65-F5344CB8AC3E}">
        <p14:creationId xmlns:p14="http://schemas.microsoft.com/office/powerpoint/2010/main" val="36493217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Step 1</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763840"/>
            <a:ext cx="10515600" cy="661308"/>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Within a Hyperledger Fabric network, transactions start out with client applications sending transaction proposals, or, in other words, proposing a transaction to endorsing peers.</a:t>
            </a:r>
            <a:endParaRPr lang="en-US" sz="2000" dirty="0"/>
          </a:p>
        </p:txBody>
      </p:sp>
      <p:pic>
        <p:nvPicPr>
          <p:cNvPr id="2" name="Picture 1">
            <a:extLst>
              <a:ext uri="{FF2B5EF4-FFF2-40B4-BE49-F238E27FC236}">
                <a16:creationId xmlns:a16="http://schemas.microsoft.com/office/drawing/2014/main" id="{06D1D617-1400-4B97-BD4D-699AFE702338}"/>
              </a:ext>
            </a:extLst>
          </p:cNvPr>
          <p:cNvPicPr>
            <a:picLocks noChangeAspect="1"/>
          </p:cNvPicPr>
          <p:nvPr/>
        </p:nvPicPr>
        <p:blipFill>
          <a:blip r:embed="rId2"/>
          <a:stretch>
            <a:fillRect/>
          </a:stretch>
        </p:blipFill>
        <p:spPr>
          <a:xfrm>
            <a:off x="3300412" y="3429000"/>
            <a:ext cx="5591175" cy="1828800"/>
          </a:xfrm>
          <a:prstGeom prst="rect">
            <a:avLst/>
          </a:prstGeom>
        </p:spPr>
      </p:pic>
    </p:spTree>
    <p:extLst>
      <p:ext uri="{BB962C8B-B14F-4D97-AF65-F5344CB8AC3E}">
        <p14:creationId xmlns:p14="http://schemas.microsoft.com/office/powerpoint/2010/main" val="3563498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Step 2</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763840"/>
            <a:ext cx="10515600" cy="661308"/>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Each endorsing peer simulates the proposed transaction, without updating the ledger. This transaction is validated against the Current State and then signed by the endorsing peer, and returned to the client application.</a:t>
            </a:r>
            <a:endParaRPr lang="en-US" sz="2000" dirty="0"/>
          </a:p>
        </p:txBody>
      </p:sp>
      <p:pic>
        <p:nvPicPr>
          <p:cNvPr id="3" name="Picture 2">
            <a:extLst>
              <a:ext uri="{FF2B5EF4-FFF2-40B4-BE49-F238E27FC236}">
                <a16:creationId xmlns:a16="http://schemas.microsoft.com/office/drawing/2014/main" id="{276DCA3F-A6C7-40F7-9210-F0FB86086A7B}"/>
              </a:ext>
            </a:extLst>
          </p:cNvPr>
          <p:cNvPicPr>
            <a:picLocks noChangeAspect="1"/>
          </p:cNvPicPr>
          <p:nvPr/>
        </p:nvPicPr>
        <p:blipFill>
          <a:blip r:embed="rId2"/>
          <a:stretch>
            <a:fillRect/>
          </a:stretch>
        </p:blipFill>
        <p:spPr>
          <a:xfrm>
            <a:off x="2805112" y="3151872"/>
            <a:ext cx="6581775" cy="2333625"/>
          </a:xfrm>
          <a:prstGeom prst="rect">
            <a:avLst/>
          </a:prstGeom>
        </p:spPr>
      </p:pic>
    </p:spTree>
    <p:extLst>
      <p:ext uri="{BB962C8B-B14F-4D97-AF65-F5344CB8AC3E}">
        <p14:creationId xmlns:p14="http://schemas.microsoft.com/office/powerpoint/2010/main" val="3044082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Step 3</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763840"/>
            <a:ext cx="10515600" cy="661308"/>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The application once they get the enough endorse signatures according to the policy, then submits the endorsed transaction and the result to the ordering service. Ordering happens across the network, in parallel with endorsed transactions from other applications.</a:t>
            </a:r>
            <a:endParaRPr lang="en-US" sz="2000" dirty="0"/>
          </a:p>
        </p:txBody>
      </p:sp>
      <p:pic>
        <p:nvPicPr>
          <p:cNvPr id="2" name="Picture 1">
            <a:extLst>
              <a:ext uri="{FF2B5EF4-FFF2-40B4-BE49-F238E27FC236}">
                <a16:creationId xmlns:a16="http://schemas.microsoft.com/office/drawing/2014/main" id="{E702827F-9A7F-499C-BBE9-B06BFFDB9086}"/>
              </a:ext>
            </a:extLst>
          </p:cNvPr>
          <p:cNvPicPr>
            <a:picLocks noChangeAspect="1"/>
          </p:cNvPicPr>
          <p:nvPr/>
        </p:nvPicPr>
        <p:blipFill>
          <a:blip r:embed="rId2"/>
          <a:stretch>
            <a:fillRect/>
          </a:stretch>
        </p:blipFill>
        <p:spPr>
          <a:xfrm>
            <a:off x="3167062" y="3132485"/>
            <a:ext cx="5857875" cy="2314575"/>
          </a:xfrm>
          <a:prstGeom prst="rect">
            <a:avLst/>
          </a:prstGeom>
        </p:spPr>
      </p:pic>
    </p:spTree>
    <p:extLst>
      <p:ext uri="{BB962C8B-B14F-4D97-AF65-F5344CB8AC3E}">
        <p14:creationId xmlns:p14="http://schemas.microsoft.com/office/powerpoint/2010/main" val="587051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Step 4</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763840"/>
            <a:ext cx="10515600" cy="661308"/>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The ordering service takes the endorsed transactions and RW sets, orders this information into a block, and delivers the block to all committing peers.</a:t>
            </a:r>
          </a:p>
        </p:txBody>
      </p:sp>
      <p:pic>
        <p:nvPicPr>
          <p:cNvPr id="3" name="Picture 2">
            <a:extLst>
              <a:ext uri="{FF2B5EF4-FFF2-40B4-BE49-F238E27FC236}">
                <a16:creationId xmlns:a16="http://schemas.microsoft.com/office/drawing/2014/main" id="{E89F130D-2776-4213-B2EF-7ABF3CE4487C}"/>
              </a:ext>
            </a:extLst>
          </p:cNvPr>
          <p:cNvPicPr>
            <a:picLocks noChangeAspect="1"/>
          </p:cNvPicPr>
          <p:nvPr/>
        </p:nvPicPr>
        <p:blipFill>
          <a:blip r:embed="rId2"/>
          <a:stretch>
            <a:fillRect/>
          </a:stretch>
        </p:blipFill>
        <p:spPr>
          <a:xfrm>
            <a:off x="2838450" y="3064523"/>
            <a:ext cx="6515100" cy="2857500"/>
          </a:xfrm>
          <a:prstGeom prst="rect">
            <a:avLst/>
          </a:prstGeom>
        </p:spPr>
      </p:pic>
    </p:spTree>
    <p:extLst>
      <p:ext uri="{BB962C8B-B14F-4D97-AF65-F5344CB8AC3E}">
        <p14:creationId xmlns:p14="http://schemas.microsoft.com/office/powerpoint/2010/main" val="712683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Step 5</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763840"/>
            <a:ext cx="10515600" cy="661308"/>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The committing peer validates the transaction by checking to make sure that the result of the transaction still match the current world state. When the committing peer validates the transaction, the transaction is written to the ledger, and the world state is updated with the Write data from the RW Set.</a:t>
            </a:r>
          </a:p>
        </p:txBody>
      </p:sp>
      <p:pic>
        <p:nvPicPr>
          <p:cNvPr id="6" name="Picture 5">
            <a:extLst>
              <a:ext uri="{FF2B5EF4-FFF2-40B4-BE49-F238E27FC236}">
                <a16:creationId xmlns:a16="http://schemas.microsoft.com/office/drawing/2014/main" id="{67E51362-4AB0-4EB8-83DF-AA62D1ECEFB6}"/>
              </a:ext>
            </a:extLst>
          </p:cNvPr>
          <p:cNvPicPr>
            <a:picLocks noChangeAspect="1"/>
          </p:cNvPicPr>
          <p:nvPr/>
        </p:nvPicPr>
        <p:blipFill>
          <a:blip r:embed="rId2"/>
          <a:stretch>
            <a:fillRect/>
          </a:stretch>
        </p:blipFill>
        <p:spPr>
          <a:xfrm>
            <a:off x="3048000" y="3348681"/>
            <a:ext cx="6096000" cy="2152650"/>
          </a:xfrm>
          <a:prstGeom prst="rect">
            <a:avLst/>
          </a:prstGeom>
        </p:spPr>
      </p:pic>
    </p:spTree>
    <p:extLst>
      <p:ext uri="{BB962C8B-B14F-4D97-AF65-F5344CB8AC3E}">
        <p14:creationId xmlns:p14="http://schemas.microsoft.com/office/powerpoint/2010/main" val="34611652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Step 6</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763840"/>
            <a:ext cx="10515600" cy="661308"/>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Lastly, the committing peers asynchronously notify the client application of the success or failure of the transaction. Applications will be notified by each committing peer.</a:t>
            </a:r>
          </a:p>
        </p:txBody>
      </p:sp>
      <p:pic>
        <p:nvPicPr>
          <p:cNvPr id="3" name="Picture 2">
            <a:extLst>
              <a:ext uri="{FF2B5EF4-FFF2-40B4-BE49-F238E27FC236}">
                <a16:creationId xmlns:a16="http://schemas.microsoft.com/office/drawing/2014/main" id="{EBFEB5A6-EB03-4E79-B1CA-BD93C75A723C}"/>
              </a:ext>
            </a:extLst>
          </p:cNvPr>
          <p:cNvPicPr>
            <a:picLocks noChangeAspect="1"/>
          </p:cNvPicPr>
          <p:nvPr/>
        </p:nvPicPr>
        <p:blipFill>
          <a:blip r:embed="rId2"/>
          <a:stretch>
            <a:fillRect/>
          </a:stretch>
        </p:blipFill>
        <p:spPr>
          <a:xfrm>
            <a:off x="3186112" y="3232064"/>
            <a:ext cx="5819775" cy="2000250"/>
          </a:xfrm>
          <a:prstGeom prst="rect">
            <a:avLst/>
          </a:prstGeom>
        </p:spPr>
      </p:pic>
    </p:spTree>
    <p:extLst>
      <p:ext uri="{BB962C8B-B14F-4D97-AF65-F5344CB8AC3E}">
        <p14:creationId xmlns:p14="http://schemas.microsoft.com/office/powerpoint/2010/main" val="2876840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Comparing Hyperledger consensus algorithms</a:t>
            </a:r>
          </a:p>
        </p:txBody>
      </p:sp>
      <p:graphicFrame>
        <p:nvGraphicFramePr>
          <p:cNvPr id="2" name="Table 1">
            <a:extLst>
              <a:ext uri="{FF2B5EF4-FFF2-40B4-BE49-F238E27FC236}">
                <a16:creationId xmlns:a16="http://schemas.microsoft.com/office/drawing/2014/main" id="{C264996D-9B99-40C4-8FE5-515A9D6186B8}"/>
              </a:ext>
            </a:extLst>
          </p:cNvPr>
          <p:cNvGraphicFramePr>
            <a:graphicFrameLocks noGrp="1"/>
          </p:cNvGraphicFramePr>
          <p:nvPr>
            <p:extLst>
              <p:ext uri="{D42A27DB-BD31-4B8C-83A1-F6EECF244321}">
                <p14:modId xmlns:p14="http://schemas.microsoft.com/office/powerpoint/2010/main" val="1895874015"/>
              </p:ext>
            </p:extLst>
          </p:nvPr>
        </p:nvGraphicFramePr>
        <p:xfrm>
          <a:off x="610972" y="1553061"/>
          <a:ext cx="10991748" cy="4150360"/>
        </p:xfrm>
        <a:graphic>
          <a:graphicData uri="http://schemas.openxmlformats.org/drawingml/2006/table">
            <a:tbl>
              <a:tblPr firstRow="1" bandRow="1">
                <a:tableStyleId>{5C22544A-7EE6-4342-B048-85BDC9FD1C3A}</a:tableStyleId>
              </a:tblPr>
              <a:tblGrid>
                <a:gridCol w="2747937">
                  <a:extLst>
                    <a:ext uri="{9D8B030D-6E8A-4147-A177-3AD203B41FA5}">
                      <a16:colId xmlns:a16="http://schemas.microsoft.com/office/drawing/2014/main" val="3331868779"/>
                    </a:ext>
                  </a:extLst>
                </a:gridCol>
                <a:gridCol w="2747937">
                  <a:extLst>
                    <a:ext uri="{9D8B030D-6E8A-4147-A177-3AD203B41FA5}">
                      <a16:colId xmlns:a16="http://schemas.microsoft.com/office/drawing/2014/main" val="2530523708"/>
                    </a:ext>
                  </a:extLst>
                </a:gridCol>
                <a:gridCol w="2747937">
                  <a:extLst>
                    <a:ext uri="{9D8B030D-6E8A-4147-A177-3AD203B41FA5}">
                      <a16:colId xmlns:a16="http://schemas.microsoft.com/office/drawing/2014/main" val="2896501943"/>
                    </a:ext>
                  </a:extLst>
                </a:gridCol>
                <a:gridCol w="2747937">
                  <a:extLst>
                    <a:ext uri="{9D8B030D-6E8A-4147-A177-3AD203B41FA5}">
                      <a16:colId xmlns:a16="http://schemas.microsoft.com/office/drawing/2014/main" val="2021698815"/>
                    </a:ext>
                  </a:extLst>
                </a:gridCol>
              </a:tblGrid>
              <a:tr h="370840">
                <a:tc>
                  <a:txBody>
                    <a:bodyPr/>
                    <a:lstStyle/>
                    <a:p>
                      <a:r>
                        <a:rPr lang="en-US" sz="1400" dirty="0"/>
                        <a:t>Consensus algorithm</a:t>
                      </a:r>
                    </a:p>
                  </a:txBody>
                  <a:tcPr/>
                </a:tc>
                <a:tc>
                  <a:txBody>
                    <a:bodyPr/>
                    <a:lstStyle/>
                    <a:p>
                      <a:r>
                        <a:rPr lang="en-US" sz="1400" dirty="0"/>
                        <a:t>Approach</a:t>
                      </a:r>
                    </a:p>
                  </a:txBody>
                  <a:tcPr/>
                </a:tc>
                <a:tc>
                  <a:txBody>
                    <a:bodyPr/>
                    <a:lstStyle/>
                    <a:p>
                      <a:r>
                        <a:rPr lang="en-US" sz="1400" dirty="0"/>
                        <a:t>Pros</a:t>
                      </a:r>
                    </a:p>
                  </a:txBody>
                  <a:tcPr/>
                </a:tc>
                <a:tc>
                  <a:txBody>
                    <a:bodyPr/>
                    <a:lstStyle/>
                    <a:p>
                      <a:r>
                        <a:rPr lang="en-US" sz="1400" dirty="0"/>
                        <a:t>Cons</a:t>
                      </a:r>
                    </a:p>
                  </a:txBody>
                  <a:tcPr/>
                </a:tc>
                <a:extLst>
                  <a:ext uri="{0D108BD9-81ED-4DB2-BD59-A6C34878D82A}">
                    <a16:rowId xmlns:a16="http://schemas.microsoft.com/office/drawing/2014/main" val="1025275458"/>
                  </a:ext>
                </a:extLst>
              </a:tr>
              <a:tr h="370840">
                <a:tc>
                  <a:txBody>
                    <a:bodyPr/>
                    <a:lstStyle/>
                    <a:p>
                      <a:r>
                        <a:rPr lang="en-US" sz="1400" dirty="0"/>
                        <a:t>Kafka (Fabric)</a:t>
                      </a:r>
                    </a:p>
                  </a:txBody>
                  <a:tcPr/>
                </a:tc>
                <a:tc>
                  <a:txBody>
                    <a:bodyPr/>
                    <a:lstStyle/>
                    <a:p>
                      <a:r>
                        <a:rPr lang="en-US" sz="1400" dirty="0"/>
                        <a:t>Permissioned voting-based</a:t>
                      </a:r>
                    </a:p>
                  </a:txBody>
                  <a:tcPr/>
                </a:tc>
                <a:tc>
                  <a:txBody>
                    <a:bodyPr/>
                    <a:lstStyle/>
                    <a:p>
                      <a:r>
                        <a:rPr lang="en-US" sz="1400" dirty="0"/>
                        <a:t>Provides crash fault tolerance. </a:t>
                      </a:r>
                    </a:p>
                    <a:p>
                      <a:r>
                        <a:rPr lang="en-US" sz="1400" dirty="0"/>
                        <a:t>Finality happens in a matter of seconds.</a:t>
                      </a:r>
                    </a:p>
                  </a:txBody>
                  <a:tcPr/>
                </a:tc>
                <a:tc>
                  <a:txBody>
                    <a:bodyPr/>
                    <a:lstStyle/>
                    <a:p>
                      <a:r>
                        <a:rPr lang="en-US" sz="1400" dirty="0"/>
                        <a:t>While Kafka is crash fault tolerant, it is not Byzantine fault tolerant</a:t>
                      </a:r>
                    </a:p>
                  </a:txBody>
                  <a:tcPr/>
                </a:tc>
                <a:extLst>
                  <a:ext uri="{0D108BD9-81ED-4DB2-BD59-A6C34878D82A}">
                    <a16:rowId xmlns:a16="http://schemas.microsoft.com/office/drawing/2014/main" val="972340248"/>
                  </a:ext>
                </a:extLst>
              </a:tr>
              <a:tr h="370840">
                <a:tc>
                  <a:txBody>
                    <a:bodyPr/>
                    <a:lstStyle/>
                    <a:p>
                      <a:r>
                        <a:rPr lang="en-US" sz="1400" dirty="0"/>
                        <a:t>RBFT (Indy)</a:t>
                      </a:r>
                    </a:p>
                  </a:txBody>
                  <a:tcPr/>
                </a:tc>
                <a:tc>
                  <a:txBody>
                    <a:bodyPr/>
                    <a:lstStyle/>
                    <a:p>
                      <a:r>
                        <a:rPr lang="en-US" sz="1400" dirty="0"/>
                        <a:t>Pluggable election strategy set to a permissioned, voting-based strategy by default</a:t>
                      </a:r>
                    </a:p>
                  </a:txBody>
                  <a:tcPr/>
                </a:tc>
                <a:tc>
                  <a:txBody>
                    <a:bodyPr/>
                    <a:lstStyle/>
                    <a:p>
                      <a:r>
                        <a:rPr lang="en-US" sz="1400" dirty="0"/>
                        <a:t>Provides Byzantine fault tolerance. Finality happens in a matter of seconds</a:t>
                      </a:r>
                    </a:p>
                  </a:txBody>
                  <a:tcPr/>
                </a:tc>
                <a:tc>
                  <a:txBody>
                    <a:bodyPr/>
                    <a:lstStyle/>
                    <a:p>
                      <a:r>
                        <a:rPr lang="en-US" sz="1400" dirty="0"/>
                        <a:t>The more nodes that exist on the network, the more time it takes to reach consensus. The nodes in the network are known and must be totally connected</a:t>
                      </a:r>
                    </a:p>
                  </a:txBody>
                  <a:tcPr/>
                </a:tc>
                <a:extLst>
                  <a:ext uri="{0D108BD9-81ED-4DB2-BD59-A6C34878D82A}">
                    <a16:rowId xmlns:a16="http://schemas.microsoft.com/office/drawing/2014/main" val="4153493886"/>
                  </a:ext>
                </a:extLst>
              </a:tr>
              <a:tr h="370840">
                <a:tc>
                  <a:txBody>
                    <a:bodyPr/>
                    <a:lstStyle/>
                    <a:p>
                      <a:r>
                        <a:rPr lang="en-US" sz="1400" dirty="0" err="1"/>
                        <a:t>Sumeragi</a:t>
                      </a:r>
                      <a:r>
                        <a:rPr lang="en-US" sz="1400" dirty="0"/>
                        <a:t> (</a:t>
                      </a:r>
                      <a:r>
                        <a:rPr lang="en-US" sz="1400" dirty="0" err="1"/>
                        <a:t>Iroha</a:t>
                      </a:r>
                      <a:r>
                        <a:rPr lang="en-US" sz="1400" dirty="0"/>
                        <a:t>)</a:t>
                      </a:r>
                    </a:p>
                  </a:txBody>
                  <a:tcPr/>
                </a:tc>
                <a:tc>
                  <a:txBody>
                    <a:bodyPr/>
                    <a:lstStyle/>
                    <a:p>
                      <a:r>
                        <a:rPr lang="en-US" sz="1400" dirty="0"/>
                        <a:t>Permissioned server reputation system.</a:t>
                      </a:r>
                    </a:p>
                  </a:txBody>
                  <a:tcPr/>
                </a:tc>
                <a:tc>
                  <a:txBody>
                    <a:bodyPr/>
                    <a:lstStyle/>
                    <a:p>
                      <a:r>
                        <a:rPr lang="en-US" sz="1400" dirty="0"/>
                        <a:t>Provides Byzantine fault tolerance. Finality happens in a matter of seconds. Scale to petabytes of data, distributed across many clusters</a:t>
                      </a:r>
                    </a:p>
                  </a:txBody>
                  <a:tcPr/>
                </a:tc>
                <a:tc>
                  <a:txBody>
                    <a:bodyPr/>
                    <a:lstStyle/>
                    <a:p>
                      <a:r>
                        <a:rPr lang="en-US" sz="1400" dirty="0"/>
                        <a:t>The more nodes that exist on the network, the more time it takes to reach </a:t>
                      </a:r>
                      <a:r>
                        <a:rPr lang="en-US" sz="1400" dirty="0" err="1"/>
                        <a:t>consensus.The</a:t>
                      </a:r>
                      <a:r>
                        <a:rPr lang="en-US" sz="1400" dirty="0"/>
                        <a:t> nodes in the network are known and must be totally connected.</a:t>
                      </a:r>
                    </a:p>
                  </a:txBody>
                  <a:tcPr/>
                </a:tc>
                <a:extLst>
                  <a:ext uri="{0D108BD9-81ED-4DB2-BD59-A6C34878D82A}">
                    <a16:rowId xmlns:a16="http://schemas.microsoft.com/office/drawing/2014/main" val="1647391568"/>
                  </a:ext>
                </a:extLst>
              </a:tr>
              <a:tr h="370840">
                <a:tc>
                  <a:txBody>
                    <a:bodyPr/>
                    <a:lstStyle/>
                    <a:p>
                      <a:r>
                        <a:rPr lang="en-US" sz="1400" dirty="0" err="1"/>
                        <a:t>PoET</a:t>
                      </a:r>
                      <a:r>
                        <a:rPr lang="en-US" sz="1400" dirty="0"/>
                        <a:t> (Sawtooth)</a:t>
                      </a:r>
                    </a:p>
                  </a:txBody>
                  <a:tcPr/>
                </a:tc>
                <a:tc>
                  <a:txBody>
                    <a:bodyPr/>
                    <a:lstStyle/>
                    <a:p>
                      <a:r>
                        <a:rPr lang="en-US" sz="1400" dirty="0"/>
                        <a:t>Pluggable election strategy set to a permissioned, lottery-based strategy by default</a:t>
                      </a:r>
                    </a:p>
                  </a:txBody>
                  <a:tcPr/>
                </a:tc>
                <a:tc>
                  <a:txBody>
                    <a:bodyPr/>
                    <a:lstStyle/>
                    <a:p>
                      <a:r>
                        <a:rPr lang="en-US" sz="1400" dirty="0"/>
                        <a:t>Provides scalability and Byzantine fault tolerance</a:t>
                      </a:r>
                    </a:p>
                  </a:txBody>
                  <a:tcPr/>
                </a:tc>
                <a:tc>
                  <a:txBody>
                    <a:bodyPr/>
                    <a:lstStyle/>
                    <a:p>
                      <a:r>
                        <a:rPr lang="en-US" sz="1400" dirty="0"/>
                        <a:t>Finality can be delayed due to forks that must be resolved</a:t>
                      </a:r>
                    </a:p>
                  </a:txBody>
                  <a:tcPr/>
                </a:tc>
                <a:extLst>
                  <a:ext uri="{0D108BD9-81ED-4DB2-BD59-A6C34878D82A}">
                    <a16:rowId xmlns:a16="http://schemas.microsoft.com/office/drawing/2014/main" val="6248544"/>
                  </a:ext>
                </a:extLst>
              </a:tr>
            </a:tbl>
          </a:graphicData>
        </a:graphic>
      </p:graphicFrame>
    </p:spTree>
    <p:extLst>
      <p:ext uri="{BB962C8B-B14F-4D97-AF65-F5344CB8AC3E}">
        <p14:creationId xmlns:p14="http://schemas.microsoft.com/office/powerpoint/2010/main" val="83965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039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0724841-902A-414B-8DEE-A6AA22D161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ITC Avant Garde Gothic LT" charset="0"/>
                <a:ea typeface="ITC Avant Garde Gothic LT" charset="0"/>
                <a:cs typeface="ITC Avant Garde Gothic LT" charset="0"/>
              </a:defRPr>
            </a:lvl1pPr>
          </a:lstStyle>
          <a:p>
            <a:r>
              <a:rPr lang="en-US" dirty="0">
                <a:solidFill>
                  <a:srgbClr val="FF0000"/>
                </a:solidFill>
              </a:rPr>
              <a:t>Hyperledger Goals</a:t>
            </a:r>
          </a:p>
        </p:txBody>
      </p:sp>
      <p:sp>
        <p:nvSpPr>
          <p:cNvPr id="4" name="Rectángulo 3">
            <a:extLst>
              <a:ext uri="{FF2B5EF4-FFF2-40B4-BE49-F238E27FC236}">
                <a16:creationId xmlns:a16="http://schemas.microsoft.com/office/drawing/2014/main" id="{E6400AF0-F490-4C3C-BD29-A5515B482D59}"/>
              </a:ext>
            </a:extLst>
          </p:cNvPr>
          <p:cNvSpPr/>
          <p:nvPr/>
        </p:nvSpPr>
        <p:spPr>
          <a:xfrm>
            <a:off x="2255520" y="1549063"/>
            <a:ext cx="7452360" cy="646331"/>
          </a:xfrm>
          <a:prstGeom prst="rect">
            <a:avLst/>
          </a:prstGeom>
        </p:spPr>
        <p:txBody>
          <a:bodyPr wrap="square">
            <a:spAutoFit/>
          </a:bodyPr>
          <a:lstStyle/>
          <a:p>
            <a:r>
              <a:rPr lang="es-MX"/>
              <a:t>Create enterprise grade, open source, distributed ledger frameworks and code bases to support business transactions</a:t>
            </a:r>
            <a:endParaRPr lang="es-MX" dirty="0"/>
          </a:p>
        </p:txBody>
      </p:sp>
      <p:sp>
        <p:nvSpPr>
          <p:cNvPr id="5" name="Rectángulo 4">
            <a:extLst>
              <a:ext uri="{FF2B5EF4-FFF2-40B4-BE49-F238E27FC236}">
                <a16:creationId xmlns:a16="http://schemas.microsoft.com/office/drawing/2014/main" id="{5229D090-5115-417F-AD7F-A18DD841ECA8}"/>
              </a:ext>
            </a:extLst>
          </p:cNvPr>
          <p:cNvSpPr/>
          <p:nvPr/>
        </p:nvSpPr>
        <p:spPr>
          <a:xfrm>
            <a:off x="2255520" y="2489091"/>
            <a:ext cx="7452360" cy="646331"/>
          </a:xfrm>
          <a:prstGeom prst="rect">
            <a:avLst/>
          </a:prstGeom>
        </p:spPr>
        <p:txBody>
          <a:bodyPr wrap="square">
            <a:spAutoFit/>
          </a:bodyPr>
          <a:lstStyle/>
          <a:p>
            <a:r>
              <a:rPr lang="es-MX" dirty="0" err="1"/>
              <a:t>Provide</a:t>
            </a:r>
            <a:r>
              <a:rPr lang="es-MX" dirty="0"/>
              <a:t> neutral, open, and </a:t>
            </a:r>
            <a:r>
              <a:rPr lang="es-MX" dirty="0" err="1"/>
              <a:t>community-driven</a:t>
            </a:r>
            <a:r>
              <a:rPr lang="es-MX" dirty="0"/>
              <a:t> </a:t>
            </a:r>
            <a:r>
              <a:rPr lang="es-MX" dirty="0" err="1"/>
              <a:t>infrastructure</a:t>
            </a:r>
            <a:r>
              <a:rPr lang="es-MX" dirty="0"/>
              <a:t> </a:t>
            </a:r>
            <a:r>
              <a:rPr lang="es-MX" dirty="0" err="1"/>
              <a:t>supported</a:t>
            </a:r>
            <a:r>
              <a:rPr lang="es-MX" dirty="0"/>
              <a:t> </a:t>
            </a:r>
            <a:r>
              <a:rPr lang="es-MX" dirty="0" err="1"/>
              <a:t>by</a:t>
            </a:r>
            <a:r>
              <a:rPr lang="es-MX" dirty="0"/>
              <a:t> </a:t>
            </a:r>
            <a:r>
              <a:rPr lang="es-MX" dirty="0" err="1"/>
              <a:t>technical</a:t>
            </a:r>
            <a:r>
              <a:rPr lang="es-MX" dirty="0"/>
              <a:t> and </a:t>
            </a:r>
            <a:r>
              <a:rPr lang="es-MX" dirty="0" err="1"/>
              <a:t>business</a:t>
            </a:r>
            <a:r>
              <a:rPr lang="es-MX" dirty="0"/>
              <a:t> </a:t>
            </a:r>
            <a:r>
              <a:rPr lang="es-MX" dirty="0" err="1"/>
              <a:t>governance</a:t>
            </a:r>
            <a:endParaRPr lang="es-MX" dirty="0"/>
          </a:p>
        </p:txBody>
      </p:sp>
      <p:sp>
        <p:nvSpPr>
          <p:cNvPr id="9" name="Rectángulo 8">
            <a:extLst>
              <a:ext uri="{FF2B5EF4-FFF2-40B4-BE49-F238E27FC236}">
                <a16:creationId xmlns:a16="http://schemas.microsoft.com/office/drawing/2014/main" id="{6FF3475E-076F-45B6-B811-CADFD7214CD0}"/>
              </a:ext>
            </a:extLst>
          </p:cNvPr>
          <p:cNvSpPr/>
          <p:nvPr/>
        </p:nvSpPr>
        <p:spPr>
          <a:xfrm>
            <a:off x="2255520" y="3429119"/>
            <a:ext cx="7452360" cy="646331"/>
          </a:xfrm>
          <a:prstGeom prst="rect">
            <a:avLst/>
          </a:prstGeom>
        </p:spPr>
        <p:txBody>
          <a:bodyPr wrap="square">
            <a:spAutoFit/>
          </a:bodyPr>
          <a:lstStyle/>
          <a:p>
            <a:r>
              <a:rPr lang="es-MX" dirty="0" err="1"/>
              <a:t>Build</a:t>
            </a:r>
            <a:r>
              <a:rPr lang="es-MX" dirty="0"/>
              <a:t> </a:t>
            </a:r>
            <a:r>
              <a:rPr lang="es-MX" dirty="0" err="1"/>
              <a:t>technical</a:t>
            </a:r>
            <a:r>
              <a:rPr lang="es-MX" dirty="0"/>
              <a:t> </a:t>
            </a:r>
            <a:r>
              <a:rPr lang="es-MX" dirty="0" err="1"/>
              <a:t>communities</a:t>
            </a:r>
            <a:r>
              <a:rPr lang="es-MX" dirty="0"/>
              <a:t> </a:t>
            </a:r>
            <a:r>
              <a:rPr lang="es-MX" dirty="0" err="1"/>
              <a:t>to</a:t>
            </a:r>
            <a:r>
              <a:rPr lang="es-MX" dirty="0"/>
              <a:t> </a:t>
            </a:r>
            <a:r>
              <a:rPr lang="es-MX" dirty="0" err="1"/>
              <a:t>develop</a:t>
            </a:r>
            <a:r>
              <a:rPr lang="es-MX" dirty="0"/>
              <a:t> </a:t>
            </a:r>
            <a:r>
              <a:rPr lang="es-MX" dirty="0" err="1"/>
              <a:t>blockchain</a:t>
            </a:r>
            <a:r>
              <a:rPr lang="es-MX" dirty="0"/>
              <a:t> and </a:t>
            </a:r>
            <a:r>
              <a:rPr lang="es-MX" dirty="0" err="1"/>
              <a:t>shared</a:t>
            </a:r>
            <a:r>
              <a:rPr lang="es-MX" dirty="0"/>
              <a:t> </a:t>
            </a:r>
            <a:r>
              <a:rPr lang="es-MX" dirty="0" err="1"/>
              <a:t>ledger</a:t>
            </a:r>
            <a:r>
              <a:rPr lang="es-MX" dirty="0"/>
              <a:t> </a:t>
            </a:r>
            <a:r>
              <a:rPr lang="es-MX" dirty="0" err="1"/>
              <a:t>POCs</a:t>
            </a:r>
            <a:r>
              <a:rPr lang="es-MX" dirty="0"/>
              <a:t>, use cases, </a:t>
            </a:r>
            <a:r>
              <a:rPr lang="es-MX" dirty="0" err="1"/>
              <a:t>field</a:t>
            </a:r>
            <a:r>
              <a:rPr lang="es-MX" dirty="0"/>
              <a:t> </a:t>
            </a:r>
            <a:r>
              <a:rPr lang="es-MX" dirty="0" err="1"/>
              <a:t>trails</a:t>
            </a:r>
            <a:r>
              <a:rPr lang="es-MX" dirty="0"/>
              <a:t> and </a:t>
            </a:r>
            <a:r>
              <a:rPr lang="es-MX" dirty="0" err="1"/>
              <a:t>deployments</a:t>
            </a:r>
            <a:endParaRPr lang="es-MX" dirty="0"/>
          </a:p>
        </p:txBody>
      </p:sp>
      <p:sp>
        <p:nvSpPr>
          <p:cNvPr id="11" name="Rectángulo 10">
            <a:extLst>
              <a:ext uri="{FF2B5EF4-FFF2-40B4-BE49-F238E27FC236}">
                <a16:creationId xmlns:a16="http://schemas.microsoft.com/office/drawing/2014/main" id="{5404C1FB-3AAD-4037-9B46-2ABFEBEF2265}"/>
              </a:ext>
            </a:extLst>
          </p:cNvPr>
          <p:cNvSpPr/>
          <p:nvPr/>
        </p:nvSpPr>
        <p:spPr>
          <a:xfrm>
            <a:off x="2255520" y="5321975"/>
            <a:ext cx="7452360" cy="646331"/>
          </a:xfrm>
          <a:prstGeom prst="rect">
            <a:avLst/>
          </a:prstGeom>
        </p:spPr>
        <p:txBody>
          <a:bodyPr wrap="square">
            <a:spAutoFit/>
          </a:bodyPr>
          <a:lstStyle/>
          <a:p>
            <a:r>
              <a:rPr lang="es-MX" dirty="0" err="1"/>
              <a:t>Promote</a:t>
            </a:r>
            <a:r>
              <a:rPr lang="es-MX" dirty="0"/>
              <a:t> </a:t>
            </a:r>
            <a:r>
              <a:rPr lang="es-MX" dirty="0" err="1"/>
              <a:t>our</a:t>
            </a:r>
            <a:r>
              <a:rPr lang="es-MX" dirty="0"/>
              <a:t> </a:t>
            </a:r>
            <a:r>
              <a:rPr lang="es-MX" dirty="0" err="1"/>
              <a:t>community</a:t>
            </a:r>
            <a:r>
              <a:rPr lang="es-MX" dirty="0"/>
              <a:t> </a:t>
            </a:r>
            <a:r>
              <a:rPr lang="es-MX" dirty="0" err="1"/>
              <a:t>of</a:t>
            </a:r>
            <a:r>
              <a:rPr lang="es-MX" dirty="0"/>
              <a:t> </a:t>
            </a:r>
            <a:r>
              <a:rPr lang="es-MX" dirty="0" err="1"/>
              <a:t>communities</a:t>
            </a:r>
            <a:r>
              <a:rPr lang="es-MX" dirty="0"/>
              <a:t> </a:t>
            </a:r>
            <a:r>
              <a:rPr lang="es-MX" dirty="0" err="1"/>
              <a:t>taking</a:t>
            </a:r>
            <a:r>
              <a:rPr lang="es-MX" dirty="0"/>
              <a:t> a </a:t>
            </a:r>
            <a:r>
              <a:rPr lang="es-MX" dirty="0" err="1"/>
              <a:t>toolkit</a:t>
            </a:r>
            <a:r>
              <a:rPr lang="es-MX" dirty="0"/>
              <a:t> </a:t>
            </a:r>
            <a:r>
              <a:rPr lang="es-MX" dirty="0" err="1"/>
              <a:t>approach</a:t>
            </a:r>
            <a:r>
              <a:rPr lang="es-MX" dirty="0"/>
              <a:t> </a:t>
            </a:r>
            <a:r>
              <a:rPr lang="es-MX" dirty="0" err="1"/>
              <a:t>with</a:t>
            </a:r>
            <a:r>
              <a:rPr lang="es-MX" dirty="0"/>
              <a:t> </a:t>
            </a:r>
            <a:r>
              <a:rPr lang="es-MX" dirty="0" err="1"/>
              <a:t>many</a:t>
            </a:r>
            <a:r>
              <a:rPr lang="es-MX" dirty="0"/>
              <a:t> </a:t>
            </a:r>
            <a:r>
              <a:rPr lang="es-MX" dirty="0" err="1"/>
              <a:t>platforms</a:t>
            </a:r>
            <a:r>
              <a:rPr lang="es-MX" dirty="0"/>
              <a:t> and </a:t>
            </a:r>
            <a:r>
              <a:rPr lang="es-MX" dirty="0" err="1"/>
              <a:t>frameworks</a:t>
            </a:r>
            <a:endParaRPr lang="es-MX" dirty="0"/>
          </a:p>
        </p:txBody>
      </p:sp>
      <p:sp>
        <p:nvSpPr>
          <p:cNvPr id="12" name="Rectángulo 11">
            <a:extLst>
              <a:ext uri="{FF2B5EF4-FFF2-40B4-BE49-F238E27FC236}">
                <a16:creationId xmlns:a16="http://schemas.microsoft.com/office/drawing/2014/main" id="{4CA0A490-5865-46B5-9C28-5EDEE7F1C170}"/>
              </a:ext>
            </a:extLst>
          </p:cNvPr>
          <p:cNvSpPr/>
          <p:nvPr/>
        </p:nvSpPr>
        <p:spPr>
          <a:xfrm>
            <a:off x="2255520" y="4369147"/>
            <a:ext cx="7452360" cy="646331"/>
          </a:xfrm>
          <a:prstGeom prst="rect">
            <a:avLst/>
          </a:prstGeom>
        </p:spPr>
        <p:txBody>
          <a:bodyPr wrap="square">
            <a:spAutoFit/>
          </a:bodyPr>
          <a:lstStyle/>
          <a:p>
            <a:r>
              <a:rPr lang="es-MX" dirty="0" err="1"/>
              <a:t>Educate</a:t>
            </a:r>
            <a:r>
              <a:rPr lang="es-MX" dirty="0"/>
              <a:t> </a:t>
            </a:r>
            <a:r>
              <a:rPr lang="es-MX" dirty="0" err="1"/>
              <a:t>the</a:t>
            </a:r>
            <a:r>
              <a:rPr lang="es-MX" dirty="0"/>
              <a:t> </a:t>
            </a:r>
            <a:r>
              <a:rPr lang="es-MX" dirty="0" err="1"/>
              <a:t>public</a:t>
            </a:r>
            <a:r>
              <a:rPr lang="es-MX" dirty="0"/>
              <a:t> </a:t>
            </a:r>
            <a:r>
              <a:rPr lang="es-MX" dirty="0" err="1"/>
              <a:t>about</a:t>
            </a:r>
            <a:r>
              <a:rPr lang="es-MX" dirty="0"/>
              <a:t> </a:t>
            </a:r>
            <a:r>
              <a:rPr lang="es-MX" dirty="0" err="1"/>
              <a:t>the</a:t>
            </a:r>
            <a:r>
              <a:rPr lang="es-MX" dirty="0"/>
              <a:t> </a:t>
            </a:r>
            <a:r>
              <a:rPr lang="es-MX" dirty="0" err="1"/>
              <a:t>market</a:t>
            </a:r>
            <a:r>
              <a:rPr lang="es-MX" dirty="0"/>
              <a:t> </a:t>
            </a:r>
            <a:r>
              <a:rPr lang="es-MX" dirty="0" err="1"/>
              <a:t>opportunity</a:t>
            </a:r>
            <a:r>
              <a:rPr lang="es-MX" dirty="0"/>
              <a:t> </a:t>
            </a:r>
            <a:r>
              <a:rPr lang="es-MX" dirty="0" err="1"/>
              <a:t>for</a:t>
            </a:r>
            <a:r>
              <a:rPr lang="es-MX" dirty="0"/>
              <a:t> </a:t>
            </a:r>
            <a:r>
              <a:rPr lang="es-MX" dirty="0" err="1"/>
              <a:t>blockchain</a:t>
            </a:r>
            <a:r>
              <a:rPr lang="es-MX" dirty="0"/>
              <a:t> </a:t>
            </a:r>
            <a:r>
              <a:rPr lang="es-MX" dirty="0" err="1"/>
              <a:t>technology</a:t>
            </a:r>
            <a:endParaRPr lang="es-MX" dirty="0"/>
          </a:p>
        </p:txBody>
      </p:sp>
    </p:spTree>
    <p:extLst>
      <p:ext uri="{BB962C8B-B14F-4D97-AF65-F5344CB8AC3E}">
        <p14:creationId xmlns:p14="http://schemas.microsoft.com/office/powerpoint/2010/main" val="2196864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Who support Hyperledger?</a:t>
            </a:r>
          </a:p>
        </p:txBody>
      </p:sp>
      <p:pic>
        <p:nvPicPr>
          <p:cNvPr id="2" name="Imagen 1">
            <a:extLst>
              <a:ext uri="{FF2B5EF4-FFF2-40B4-BE49-F238E27FC236}">
                <a16:creationId xmlns:a16="http://schemas.microsoft.com/office/drawing/2014/main" id="{2DAED072-9296-4AC3-8E7A-14B4142E4653}"/>
              </a:ext>
            </a:extLst>
          </p:cNvPr>
          <p:cNvPicPr>
            <a:picLocks noChangeAspect="1"/>
          </p:cNvPicPr>
          <p:nvPr/>
        </p:nvPicPr>
        <p:blipFill>
          <a:blip r:embed="rId2"/>
          <a:stretch>
            <a:fillRect/>
          </a:stretch>
        </p:blipFill>
        <p:spPr>
          <a:xfrm>
            <a:off x="750570" y="1124465"/>
            <a:ext cx="5345430" cy="5216105"/>
          </a:xfrm>
          <a:prstGeom prst="rect">
            <a:avLst/>
          </a:prstGeom>
        </p:spPr>
      </p:pic>
      <p:sp>
        <p:nvSpPr>
          <p:cNvPr id="3" name="Rectángulo 2">
            <a:extLst>
              <a:ext uri="{FF2B5EF4-FFF2-40B4-BE49-F238E27FC236}">
                <a16:creationId xmlns:a16="http://schemas.microsoft.com/office/drawing/2014/main" id="{356E96CB-5985-4F74-AEB2-24E46FE23613}"/>
              </a:ext>
            </a:extLst>
          </p:cNvPr>
          <p:cNvSpPr/>
          <p:nvPr/>
        </p:nvSpPr>
        <p:spPr>
          <a:xfrm>
            <a:off x="5506720" y="1124465"/>
            <a:ext cx="6096000" cy="954107"/>
          </a:xfrm>
          <a:prstGeom prst="rect">
            <a:avLst/>
          </a:prstGeom>
        </p:spPr>
        <p:txBody>
          <a:bodyPr>
            <a:spAutoFit/>
          </a:bodyPr>
          <a:lstStyle/>
          <a:p>
            <a:pPr lvl="2" algn="just"/>
            <a:r>
              <a:rPr lang="en-US" sz="2800" dirty="0"/>
              <a:t>240+ Organizations supporting Hyperledger</a:t>
            </a:r>
          </a:p>
        </p:txBody>
      </p:sp>
    </p:spTree>
    <p:extLst>
      <p:ext uri="{BB962C8B-B14F-4D97-AF65-F5344CB8AC3E}">
        <p14:creationId xmlns:p14="http://schemas.microsoft.com/office/powerpoint/2010/main" val="1351674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93CEA9B-2401-463F-A4DD-E7258D43CA5B}"/>
              </a:ext>
            </a:extLst>
          </p:cNvPr>
          <p:cNvSpPr>
            <a:spLocks noGrp="1"/>
          </p:cNvSpPr>
          <p:nvPr>
            <p:ph idx="1"/>
          </p:nvPr>
        </p:nvSpPr>
        <p:spPr>
          <a:xfrm>
            <a:off x="469557" y="342900"/>
            <a:ext cx="11133163" cy="781565"/>
          </a:xfrm>
        </p:spPr>
        <p:txBody>
          <a:bodyPr>
            <a:noAutofit/>
          </a:bodyPr>
          <a:lstStyle/>
          <a:p>
            <a:pPr lvl="5"/>
            <a:r>
              <a:rPr lang="en-US" sz="3600" dirty="0">
                <a:solidFill>
                  <a:srgbClr val="FF0000"/>
                </a:solidFill>
              </a:rPr>
              <a:t>Hyperledger vs Bitcoin &amp; Ethereum</a:t>
            </a:r>
          </a:p>
        </p:txBody>
      </p:sp>
      <p:pic>
        <p:nvPicPr>
          <p:cNvPr id="5" name="Imagen 4">
            <a:extLst>
              <a:ext uri="{FF2B5EF4-FFF2-40B4-BE49-F238E27FC236}">
                <a16:creationId xmlns:a16="http://schemas.microsoft.com/office/drawing/2014/main" id="{407E1393-36B6-4702-9F27-BFA7136F7AE3}"/>
              </a:ext>
            </a:extLst>
          </p:cNvPr>
          <p:cNvPicPr>
            <a:picLocks noChangeAspect="1"/>
          </p:cNvPicPr>
          <p:nvPr/>
        </p:nvPicPr>
        <p:blipFill>
          <a:blip r:embed="rId2"/>
          <a:stretch>
            <a:fillRect/>
          </a:stretch>
        </p:blipFill>
        <p:spPr>
          <a:xfrm>
            <a:off x="2709862" y="1642625"/>
            <a:ext cx="7135178" cy="3394201"/>
          </a:xfrm>
          <a:prstGeom prst="rect">
            <a:avLst/>
          </a:prstGeom>
        </p:spPr>
      </p:pic>
      <p:sp>
        <p:nvSpPr>
          <p:cNvPr id="6" name="Rectángulo 5">
            <a:extLst>
              <a:ext uri="{FF2B5EF4-FFF2-40B4-BE49-F238E27FC236}">
                <a16:creationId xmlns:a16="http://schemas.microsoft.com/office/drawing/2014/main" id="{C9F6DE44-4F0A-4DF7-9432-10014D3A4228}"/>
              </a:ext>
            </a:extLst>
          </p:cNvPr>
          <p:cNvSpPr/>
          <p:nvPr/>
        </p:nvSpPr>
        <p:spPr>
          <a:xfrm>
            <a:off x="469557" y="5556185"/>
            <a:ext cx="6096000" cy="646331"/>
          </a:xfrm>
          <a:prstGeom prst="rect">
            <a:avLst/>
          </a:prstGeom>
        </p:spPr>
        <p:txBody>
          <a:bodyPr>
            <a:spAutoFit/>
          </a:bodyPr>
          <a:lstStyle/>
          <a:p>
            <a:r>
              <a:rPr lang="es-MX" dirty="0">
                <a:solidFill>
                  <a:schemeClr val="bg1">
                    <a:lumMod val="65000"/>
                  </a:schemeClr>
                </a:solidFill>
              </a:rPr>
              <a:t>* </a:t>
            </a:r>
            <a:r>
              <a:rPr lang="es-MX" dirty="0" err="1">
                <a:solidFill>
                  <a:schemeClr val="bg1">
                    <a:lumMod val="65000"/>
                  </a:schemeClr>
                </a:solidFill>
              </a:rPr>
              <a:t>Sawtooth</a:t>
            </a:r>
            <a:r>
              <a:rPr lang="es-MX" dirty="0">
                <a:solidFill>
                  <a:schemeClr val="bg1">
                    <a:lumMod val="65000"/>
                  </a:schemeClr>
                </a:solidFill>
              </a:rPr>
              <a:t> can be </a:t>
            </a:r>
            <a:r>
              <a:rPr lang="es-MX" dirty="0" err="1">
                <a:solidFill>
                  <a:schemeClr val="bg1">
                    <a:lumMod val="65000"/>
                  </a:schemeClr>
                </a:solidFill>
              </a:rPr>
              <a:t>configured</a:t>
            </a:r>
            <a:r>
              <a:rPr lang="es-MX" dirty="0">
                <a:solidFill>
                  <a:schemeClr val="bg1">
                    <a:lumMod val="65000"/>
                  </a:schemeClr>
                </a:solidFill>
              </a:rPr>
              <a:t> </a:t>
            </a:r>
            <a:r>
              <a:rPr lang="es-MX" dirty="0" err="1">
                <a:solidFill>
                  <a:schemeClr val="bg1">
                    <a:lumMod val="65000"/>
                  </a:schemeClr>
                </a:solidFill>
              </a:rPr>
              <a:t>to</a:t>
            </a:r>
            <a:r>
              <a:rPr lang="es-MX" dirty="0">
                <a:solidFill>
                  <a:schemeClr val="bg1">
                    <a:lumMod val="65000"/>
                  </a:schemeClr>
                </a:solidFill>
              </a:rPr>
              <a:t> be </a:t>
            </a:r>
            <a:r>
              <a:rPr lang="es-MX" dirty="0" err="1">
                <a:solidFill>
                  <a:schemeClr val="bg1">
                    <a:lumMod val="65000"/>
                  </a:schemeClr>
                </a:solidFill>
              </a:rPr>
              <a:t>permissionless</a:t>
            </a:r>
            <a:endParaRPr lang="es-MX" dirty="0">
              <a:solidFill>
                <a:schemeClr val="bg1">
                  <a:lumMod val="65000"/>
                </a:schemeClr>
              </a:solidFill>
            </a:endParaRPr>
          </a:p>
          <a:p>
            <a:r>
              <a:rPr lang="es-MX" dirty="0">
                <a:solidFill>
                  <a:schemeClr val="bg1">
                    <a:lumMod val="65000"/>
                  </a:schemeClr>
                </a:solidFill>
              </a:rPr>
              <a:t>** </a:t>
            </a:r>
            <a:r>
              <a:rPr lang="es-MX" dirty="0" err="1">
                <a:solidFill>
                  <a:schemeClr val="bg1">
                    <a:lumMod val="65000"/>
                  </a:schemeClr>
                </a:solidFill>
              </a:rPr>
              <a:t>It</a:t>
            </a:r>
            <a:r>
              <a:rPr lang="es-MX" dirty="0">
                <a:solidFill>
                  <a:schemeClr val="bg1">
                    <a:lumMod val="65000"/>
                  </a:schemeClr>
                </a:solidFill>
              </a:rPr>
              <a:t> </a:t>
            </a:r>
            <a:r>
              <a:rPr lang="es-MX" dirty="0" err="1">
                <a:solidFill>
                  <a:schemeClr val="bg1">
                    <a:lumMod val="65000"/>
                  </a:schemeClr>
                </a:solidFill>
              </a:rPr>
              <a:t>depends</a:t>
            </a:r>
            <a:r>
              <a:rPr lang="es-MX" dirty="0">
                <a:solidFill>
                  <a:schemeClr val="bg1">
                    <a:lumMod val="65000"/>
                  </a:schemeClr>
                </a:solidFill>
              </a:rPr>
              <a:t> </a:t>
            </a:r>
            <a:r>
              <a:rPr lang="es-MX" dirty="0" err="1">
                <a:solidFill>
                  <a:schemeClr val="bg1">
                    <a:lumMod val="65000"/>
                  </a:schemeClr>
                </a:solidFill>
              </a:rPr>
              <a:t>of</a:t>
            </a:r>
            <a:r>
              <a:rPr lang="es-MX" dirty="0">
                <a:solidFill>
                  <a:schemeClr val="bg1">
                    <a:lumMod val="65000"/>
                  </a:schemeClr>
                </a:solidFill>
              </a:rPr>
              <a:t> </a:t>
            </a:r>
            <a:r>
              <a:rPr lang="es-MX" dirty="0" err="1">
                <a:solidFill>
                  <a:schemeClr val="bg1">
                    <a:lumMod val="65000"/>
                  </a:schemeClr>
                </a:solidFill>
              </a:rPr>
              <a:t>the</a:t>
            </a:r>
            <a:r>
              <a:rPr lang="es-MX" dirty="0">
                <a:solidFill>
                  <a:schemeClr val="bg1">
                    <a:lumMod val="65000"/>
                  </a:schemeClr>
                </a:solidFill>
              </a:rPr>
              <a:t> Framework</a:t>
            </a:r>
          </a:p>
        </p:txBody>
      </p:sp>
    </p:spTree>
    <p:extLst>
      <p:ext uri="{BB962C8B-B14F-4D97-AF65-F5344CB8AC3E}">
        <p14:creationId xmlns:p14="http://schemas.microsoft.com/office/powerpoint/2010/main" val="1358359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293CEA9B-2401-463F-A4DD-E7258D43CA5B}"/>
              </a:ext>
            </a:extLst>
          </p:cNvPr>
          <p:cNvSpPr>
            <a:spLocks noGrp="1"/>
          </p:cNvSpPr>
          <p:nvPr>
            <p:ph idx="1"/>
          </p:nvPr>
        </p:nvSpPr>
        <p:spPr>
          <a:xfrm>
            <a:off x="469557" y="342900"/>
            <a:ext cx="11133163" cy="781565"/>
          </a:xfrm>
        </p:spPr>
        <p:txBody>
          <a:bodyPr>
            <a:noAutofit/>
          </a:bodyPr>
          <a:lstStyle/>
          <a:p>
            <a:pPr lvl="5"/>
            <a:r>
              <a:rPr lang="en-US" sz="3600" dirty="0">
                <a:solidFill>
                  <a:srgbClr val="FF0000"/>
                </a:solidFill>
              </a:rPr>
              <a:t>Why to choose Hyperledger?</a:t>
            </a:r>
          </a:p>
        </p:txBody>
      </p:sp>
      <p:sp>
        <p:nvSpPr>
          <p:cNvPr id="7" name="Content Placeholder 4">
            <a:extLst>
              <a:ext uri="{FF2B5EF4-FFF2-40B4-BE49-F238E27FC236}">
                <a16:creationId xmlns:a16="http://schemas.microsoft.com/office/drawing/2014/main" id="{6643F5AA-B509-4616-87DF-1C373FC85377}"/>
              </a:ext>
            </a:extLst>
          </p:cNvPr>
          <p:cNvSpPr txBox="1">
            <a:spLocks/>
          </p:cNvSpPr>
          <p:nvPr/>
        </p:nvSpPr>
        <p:spPr>
          <a:xfrm>
            <a:off x="791447" y="2072846"/>
            <a:ext cx="10935115" cy="3672634"/>
          </a:xfrm>
          <a:prstGeom prst="rect">
            <a:avLst/>
          </a:prstGeom>
        </p:spPr>
        <p:txBody>
          <a:bodyPr vert="horz" lIns="457200" tIns="228600" rIns="457200" bIns="457200" rtlCol="0" anchor="ctr" anchorCtr="0">
            <a:norm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indent="-457200">
              <a:buFont typeface="Wingdings" panose="05000000000000000000" pitchFamily="2" charset="2"/>
              <a:buChar char="ü"/>
            </a:pPr>
            <a:r>
              <a:rPr lang="en-US" sz="2400" dirty="0">
                <a:solidFill>
                  <a:schemeClr val="tx1"/>
                </a:solidFill>
              </a:rPr>
              <a:t>Hyperledger is a unique platform that is developing permissioned distributed ledger frameworks specifically designed for enterprises, including those in industries with strong compliance requirements</a:t>
            </a:r>
          </a:p>
          <a:p>
            <a:pPr marL="457200" indent="-457200">
              <a:buFont typeface="Wingdings" panose="05000000000000000000" pitchFamily="2" charset="2"/>
              <a:buChar char="ü"/>
            </a:pPr>
            <a:r>
              <a:rPr lang="en-US" sz="2400" dirty="0">
                <a:solidFill>
                  <a:schemeClr val="tx1"/>
                </a:solidFill>
              </a:rPr>
              <a:t>It can provide “read only” access to regulators.</a:t>
            </a:r>
          </a:p>
          <a:p>
            <a:pPr marL="457200" indent="-457200">
              <a:buFont typeface="Wingdings" panose="05000000000000000000" pitchFamily="2" charset="2"/>
              <a:buChar char="ü"/>
            </a:pPr>
            <a:r>
              <a:rPr lang="en-US" sz="2400" dirty="0">
                <a:solidFill>
                  <a:schemeClr val="tx1"/>
                </a:solidFill>
              </a:rPr>
              <a:t>Open governance.</a:t>
            </a:r>
          </a:p>
          <a:p>
            <a:pPr marL="457200" indent="-457200">
              <a:buFont typeface="Wingdings" panose="05000000000000000000" pitchFamily="2" charset="2"/>
              <a:buChar char="ü"/>
            </a:pPr>
            <a:r>
              <a:rPr lang="en-US" sz="2400" dirty="0">
                <a:solidFill>
                  <a:schemeClr val="tx1"/>
                </a:solidFill>
              </a:rPr>
              <a:t>It has a very mature community of developers.</a:t>
            </a:r>
          </a:p>
          <a:p>
            <a:pPr marL="457200" indent="-457200">
              <a:buFont typeface="Wingdings" panose="05000000000000000000" pitchFamily="2" charset="2"/>
              <a:buChar char="ü"/>
            </a:pPr>
            <a:r>
              <a:rPr lang="en-US" sz="2400" dirty="0">
                <a:solidFill>
                  <a:schemeClr val="tx1"/>
                </a:solidFill>
              </a:rPr>
              <a:t>Is focused on business needs.</a:t>
            </a:r>
          </a:p>
        </p:txBody>
      </p:sp>
    </p:spTree>
    <p:extLst>
      <p:ext uri="{BB962C8B-B14F-4D97-AF65-F5344CB8AC3E}">
        <p14:creationId xmlns:p14="http://schemas.microsoft.com/office/powerpoint/2010/main" val="3391919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Hyperledger Frameworks</a:t>
            </a:r>
            <a:endParaRPr lang="en-US" dirty="0"/>
          </a:p>
        </p:txBody>
      </p:sp>
    </p:spTree>
    <p:extLst>
      <p:ext uri="{BB962C8B-B14F-4D97-AF65-F5344CB8AC3E}">
        <p14:creationId xmlns:p14="http://schemas.microsoft.com/office/powerpoint/2010/main" val="3328069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Imagen que contiene objeto, reloj&#10;&#10;Descripción generada con confianza alta">
            <a:extLst>
              <a:ext uri="{FF2B5EF4-FFF2-40B4-BE49-F238E27FC236}">
                <a16:creationId xmlns:a16="http://schemas.microsoft.com/office/drawing/2014/main" id="{4FED0480-83C0-41F7-BCAC-D4C6F4DCFDF6}"/>
              </a:ext>
            </a:extLst>
          </p:cNvPr>
          <p:cNvPicPr>
            <a:picLocks noChangeAspect="1"/>
          </p:cNvPicPr>
          <p:nvPr/>
        </p:nvPicPr>
        <p:blipFill>
          <a:blip r:embed="rId2"/>
          <a:stretch>
            <a:fillRect/>
          </a:stretch>
        </p:blipFill>
        <p:spPr>
          <a:xfrm>
            <a:off x="1366131" y="1515373"/>
            <a:ext cx="4335786" cy="934416"/>
          </a:xfrm>
          <a:prstGeom prst="rect">
            <a:avLst/>
          </a:prstGeom>
        </p:spPr>
      </p:pic>
      <p:pic>
        <p:nvPicPr>
          <p:cNvPr id="8" name="Imagen 7">
            <a:extLst>
              <a:ext uri="{FF2B5EF4-FFF2-40B4-BE49-F238E27FC236}">
                <a16:creationId xmlns:a16="http://schemas.microsoft.com/office/drawing/2014/main" id="{AE1370B2-834D-4A70-A4B8-9637205A1209}"/>
              </a:ext>
            </a:extLst>
          </p:cNvPr>
          <p:cNvPicPr>
            <a:picLocks noChangeAspect="1"/>
          </p:cNvPicPr>
          <p:nvPr/>
        </p:nvPicPr>
        <p:blipFill>
          <a:blip r:embed="rId3"/>
          <a:stretch>
            <a:fillRect/>
          </a:stretch>
        </p:blipFill>
        <p:spPr>
          <a:xfrm>
            <a:off x="7021003" y="1431385"/>
            <a:ext cx="3613759" cy="1011853"/>
          </a:xfrm>
          <a:prstGeom prst="rect">
            <a:avLst/>
          </a:prstGeom>
        </p:spPr>
      </p:pic>
      <p:pic>
        <p:nvPicPr>
          <p:cNvPr id="9" name="Imagen 8" descr="Imagen que contiene objeto, texto&#10;&#10;Descripción generada con confianza alta">
            <a:extLst>
              <a:ext uri="{FF2B5EF4-FFF2-40B4-BE49-F238E27FC236}">
                <a16:creationId xmlns:a16="http://schemas.microsoft.com/office/drawing/2014/main" id="{EC065237-583D-447C-9D30-6FCDD8E71761}"/>
              </a:ext>
            </a:extLst>
          </p:cNvPr>
          <p:cNvPicPr>
            <a:picLocks noChangeAspect="1"/>
          </p:cNvPicPr>
          <p:nvPr/>
        </p:nvPicPr>
        <p:blipFill>
          <a:blip r:embed="rId4"/>
          <a:stretch>
            <a:fillRect/>
          </a:stretch>
        </p:blipFill>
        <p:spPr>
          <a:xfrm>
            <a:off x="1163543" y="2989565"/>
            <a:ext cx="3821727" cy="1066801"/>
          </a:xfrm>
          <a:prstGeom prst="rect">
            <a:avLst/>
          </a:prstGeom>
        </p:spPr>
      </p:pic>
      <p:pic>
        <p:nvPicPr>
          <p:cNvPr id="11" name="Imagen 10" descr="Imagen que contiene texto&#10;&#10;Descripción generada con confianza alta">
            <a:extLst>
              <a:ext uri="{FF2B5EF4-FFF2-40B4-BE49-F238E27FC236}">
                <a16:creationId xmlns:a16="http://schemas.microsoft.com/office/drawing/2014/main" id="{F2DF9BCB-712B-4A87-AF45-793B104AB516}"/>
              </a:ext>
            </a:extLst>
          </p:cNvPr>
          <p:cNvPicPr>
            <a:picLocks noChangeAspect="1"/>
          </p:cNvPicPr>
          <p:nvPr/>
        </p:nvPicPr>
        <p:blipFill>
          <a:blip r:embed="rId5"/>
          <a:stretch>
            <a:fillRect/>
          </a:stretch>
        </p:blipFill>
        <p:spPr>
          <a:xfrm>
            <a:off x="7021002" y="2989565"/>
            <a:ext cx="3613759" cy="1066800"/>
          </a:xfrm>
          <a:prstGeom prst="rect">
            <a:avLst/>
          </a:prstGeom>
        </p:spPr>
      </p:pic>
      <p:pic>
        <p:nvPicPr>
          <p:cNvPr id="3" name="Picture 2">
            <a:extLst>
              <a:ext uri="{FF2B5EF4-FFF2-40B4-BE49-F238E27FC236}">
                <a16:creationId xmlns:a16="http://schemas.microsoft.com/office/drawing/2014/main" id="{BD1E3089-1736-43BF-B350-CFCBA5C68014}"/>
              </a:ext>
            </a:extLst>
          </p:cNvPr>
          <p:cNvPicPr>
            <a:picLocks noChangeAspect="1"/>
          </p:cNvPicPr>
          <p:nvPr/>
        </p:nvPicPr>
        <p:blipFill>
          <a:blip r:embed="rId6"/>
          <a:stretch>
            <a:fillRect/>
          </a:stretch>
        </p:blipFill>
        <p:spPr>
          <a:xfrm>
            <a:off x="1014083" y="4408212"/>
            <a:ext cx="4687834" cy="1240539"/>
          </a:xfrm>
          <a:prstGeom prst="rect">
            <a:avLst/>
          </a:prstGeom>
        </p:spPr>
      </p:pic>
    </p:spTree>
    <p:extLst>
      <p:ext uri="{BB962C8B-B14F-4D97-AF65-F5344CB8AC3E}">
        <p14:creationId xmlns:p14="http://schemas.microsoft.com/office/powerpoint/2010/main" val="3817904320"/>
      </p:ext>
    </p:extLst>
  </p:cSld>
  <p:clrMapOvr>
    <a:masterClrMapping/>
  </p:clrMapOvr>
</p:sld>
</file>

<file path=ppt/theme/theme1.xml><?xml version="1.0" encoding="utf-8"?>
<a:theme xmlns:a="http://schemas.openxmlformats.org/drawingml/2006/main" name="NearShore Theme">
  <a:themeElements>
    <a:clrScheme name="NearShore">
      <a:dk1>
        <a:sysClr val="windowText" lastClr="000000"/>
      </a:dk1>
      <a:lt1>
        <a:sysClr val="window" lastClr="FFFFFF"/>
      </a:lt1>
      <a:dk2>
        <a:srgbClr val="444444"/>
      </a:dk2>
      <a:lt2>
        <a:srgbClr val="E7E6E6"/>
      </a:lt2>
      <a:accent1>
        <a:srgbClr val="AC5254"/>
      </a:accent1>
      <a:accent2>
        <a:srgbClr val="FFAF3E"/>
      </a:accent2>
      <a:accent3>
        <a:srgbClr val="BE7E30"/>
      </a:accent3>
      <a:accent4>
        <a:srgbClr val="50C9ED"/>
      </a:accent4>
      <a:accent5>
        <a:srgbClr val="FFDD30"/>
      </a:accent5>
      <a:accent6>
        <a:srgbClr val="00CFB5"/>
      </a:accent6>
      <a:hlink>
        <a:srgbClr val="ED7D31"/>
      </a:hlink>
      <a:folHlink>
        <a:srgbClr val="954F72"/>
      </a:folHlink>
    </a:clrScheme>
    <a:fontScheme name="NearShore">
      <a:majorFont>
        <a:latin typeface="ITC Avant Garde Gothic LT"/>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noAutofit/>
      </a:bodyPr>
      <a:lstStyle>
        <a:defPPr>
          <a:defRPr sz="700" b="0" i="0" dirty="0" smtClean="0">
            <a:latin typeface="Helvetica Neue Light" charset="0"/>
            <a:ea typeface="Helvetica Neue Light" charset="0"/>
            <a:cs typeface="Helvetica Neue Light" charset="0"/>
          </a:defRPr>
        </a:defPPr>
      </a:lstStyle>
    </a:txDef>
  </a:objectDefaults>
  <a:extraClrSchemeLst/>
  <a:extLst>
    <a:ext uri="{05A4C25C-085E-4340-85A3-A5531E510DB2}">
      <thm15:themeFamily xmlns:thm15="http://schemas.microsoft.com/office/thememl/2012/main" name="nearshore_ppt_template_v4" id="{F90D7095-FE4B-490D-AB7F-9BC230E26F07}" vid="{9BED26E0-B0D5-4797-8EA3-4DB8E670B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nearshore_ppt_template_v4 (1)</Template>
  <TotalTime>1109</TotalTime>
  <Words>1962</Words>
  <Application>Microsoft Office PowerPoint</Application>
  <PresentationFormat>Widescreen</PresentationFormat>
  <Paragraphs>167</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Helvetica Neue</vt:lpstr>
      <vt:lpstr>Helvetica Neue Light</vt:lpstr>
      <vt:lpstr>ITC Avant Garde Gothic Book</vt:lpstr>
      <vt:lpstr>ITC Avant Garde Gothic LT</vt:lpstr>
      <vt:lpstr>Wingdings</vt:lpstr>
      <vt:lpstr>NearShore Theme</vt:lpstr>
      <vt:lpstr>   Hyperledger</vt:lpstr>
      <vt:lpstr>Agenda</vt:lpstr>
      <vt:lpstr>    is an open source collaborative effort created to advance cross-industry blockchain technologies. It is a global collaboration, hosted by The Linux Foundation, including leaders in finance, banking, Internet of Things, supply chains, manufacturing and Technology.</vt:lpstr>
      <vt:lpstr>PowerPoint Presentation</vt:lpstr>
      <vt:lpstr>PowerPoint Presentation</vt:lpstr>
      <vt:lpstr>PowerPoint Presentation</vt:lpstr>
      <vt:lpstr>PowerPoint Presentation</vt:lpstr>
      <vt:lpstr>Hyperledger Frameworks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Hyperledger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Consensus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 Professional Program Proposal</dc:title>
  <dc:creator>Francisco Javier Mejia Barrientos</dc:creator>
  <cp:lastModifiedBy>Moises Espejo Mena</cp:lastModifiedBy>
  <cp:revision>65</cp:revision>
  <dcterms:created xsi:type="dcterms:W3CDTF">2017-06-08T14:31:51Z</dcterms:created>
  <dcterms:modified xsi:type="dcterms:W3CDTF">2018-06-05T21:48:55Z</dcterms:modified>
</cp:coreProperties>
</file>